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7" r:id="rId3"/>
    <p:sldId id="258" r:id="rId4"/>
    <p:sldId id="268" r:id="rId5"/>
    <p:sldId id="269" r:id="rId6"/>
    <p:sldId id="276" r:id="rId7"/>
    <p:sldId id="279" r:id="rId8"/>
    <p:sldId id="272" r:id="rId9"/>
    <p:sldId id="280" r:id="rId10"/>
    <p:sldId id="281" r:id="rId11"/>
    <p:sldId id="262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7BB8"/>
    <a:srgbClr val="FF9900"/>
    <a:srgbClr val="00AA48"/>
    <a:srgbClr val="C88800"/>
    <a:srgbClr val="975CCB"/>
    <a:srgbClr val="339966"/>
    <a:srgbClr val="76E3FF"/>
    <a:srgbClr val="DC3939"/>
    <a:srgbClr val="005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757236-136E-4C01-B630-568DFA6E4766}" v="2124" dt="2025-08-13T12:23:14.5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18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nal Kunal" userId="76412d9282542e93" providerId="LiveId" clId="{75757236-136E-4C01-B630-568DFA6E4766}"/>
    <pc:docChg chg="undo redo custSel addSld delSld modSld sldOrd">
      <pc:chgData name="Kunal Kunal" userId="76412d9282542e93" providerId="LiveId" clId="{75757236-136E-4C01-B630-568DFA6E4766}" dt="2025-08-13T12:23:14.530" v="8034" actId="14100"/>
      <pc:docMkLst>
        <pc:docMk/>
      </pc:docMkLst>
      <pc:sldChg chg="addSp delSp modSp del mod">
        <pc:chgData name="Kunal Kunal" userId="76412d9282542e93" providerId="LiveId" clId="{75757236-136E-4C01-B630-568DFA6E4766}" dt="2025-08-10T22:47:34.115" v="4427" actId="2696"/>
        <pc:sldMkLst>
          <pc:docMk/>
          <pc:sldMk cId="0" sldId="256"/>
        </pc:sldMkLst>
      </pc:sldChg>
      <pc:sldChg chg="addSp delSp modSp add del mod ord">
        <pc:chgData name="Kunal Kunal" userId="76412d9282542e93" providerId="LiveId" clId="{75757236-136E-4C01-B630-568DFA6E4766}" dt="2025-08-13T10:41:07.585" v="7570" actId="1076"/>
        <pc:sldMkLst>
          <pc:docMk/>
          <pc:sldMk cId="0" sldId="257"/>
        </pc:sldMkLst>
        <pc:spChg chg="mod">
          <ac:chgData name="Kunal Kunal" userId="76412d9282542e93" providerId="LiveId" clId="{75757236-136E-4C01-B630-568DFA6E4766}" dt="2025-08-13T10:40:58.626" v="7569" actId="207"/>
          <ac:spMkLst>
            <pc:docMk/>
            <pc:sldMk cId="0" sldId="257"/>
            <ac:spMk id="2" creationId="{00000000-0000-0000-0000-000000000000}"/>
          </ac:spMkLst>
        </pc:spChg>
        <pc:spChg chg="del mod">
          <ac:chgData name="Kunal Kunal" userId="76412d9282542e93" providerId="LiveId" clId="{75757236-136E-4C01-B630-568DFA6E4766}" dt="2025-08-13T10:32:26.995" v="7431" actId="478"/>
          <ac:spMkLst>
            <pc:docMk/>
            <pc:sldMk cId="0" sldId="257"/>
            <ac:spMk id="3" creationId="{00000000-0000-0000-0000-000000000000}"/>
          </ac:spMkLst>
        </pc:spChg>
        <pc:spChg chg="add mod">
          <ac:chgData name="Kunal Kunal" userId="76412d9282542e93" providerId="LiveId" clId="{75757236-136E-4C01-B630-568DFA6E4766}" dt="2025-08-13T10:41:07.585" v="7570" actId="1076"/>
          <ac:spMkLst>
            <pc:docMk/>
            <pc:sldMk cId="0" sldId="257"/>
            <ac:spMk id="6" creationId="{2FF434F0-3F3B-CC71-31F0-E04E370F7343}"/>
          </ac:spMkLst>
        </pc:spChg>
        <pc:spChg chg="add del mod">
          <ac:chgData name="Kunal Kunal" userId="76412d9282542e93" providerId="LiveId" clId="{75757236-136E-4C01-B630-568DFA6E4766}" dt="2025-08-13T10:32:29.665" v="7432" actId="478"/>
          <ac:spMkLst>
            <pc:docMk/>
            <pc:sldMk cId="0" sldId="257"/>
            <ac:spMk id="8" creationId="{7AC259F5-CB06-0A1F-CD62-0107F6751CEF}"/>
          </ac:spMkLst>
        </pc:spChg>
        <pc:picChg chg="add mod ord">
          <ac:chgData name="Kunal Kunal" userId="76412d9282542e93" providerId="LiveId" clId="{75757236-136E-4C01-B630-568DFA6E4766}" dt="2025-08-13T10:30:30.134" v="7396" actId="14100"/>
          <ac:picMkLst>
            <pc:docMk/>
            <pc:sldMk cId="0" sldId="257"/>
            <ac:picMk id="5" creationId="{515DEBF1-CFDB-EB7A-E95D-C7DC75DD3924}"/>
          </ac:picMkLst>
        </pc:picChg>
      </pc:sldChg>
      <pc:sldChg chg="addSp delSp modSp add del mod ord setBg">
        <pc:chgData name="Kunal Kunal" userId="76412d9282542e93" providerId="LiveId" clId="{75757236-136E-4C01-B630-568DFA6E4766}" dt="2025-08-12T19:49:33.243" v="5892" actId="14100"/>
        <pc:sldMkLst>
          <pc:docMk/>
          <pc:sldMk cId="0" sldId="258"/>
        </pc:sldMkLst>
        <pc:spChg chg="mod">
          <ac:chgData name="Kunal Kunal" userId="76412d9282542e93" providerId="LiveId" clId="{75757236-136E-4C01-B630-568DFA6E4766}" dt="2025-08-12T19:35:59.026" v="5835" actId="1076"/>
          <ac:spMkLst>
            <pc:docMk/>
            <pc:sldMk cId="0" sldId="258"/>
            <ac:spMk id="2" creationId="{00000000-0000-0000-0000-000000000000}"/>
          </ac:spMkLst>
        </pc:spChg>
        <pc:spChg chg="del mod">
          <ac:chgData name="Kunal Kunal" userId="76412d9282542e93" providerId="LiveId" clId="{75757236-136E-4C01-B630-568DFA6E4766}" dt="2025-08-12T19:19:17.824" v="5745" actId="478"/>
          <ac:spMkLst>
            <pc:docMk/>
            <pc:sldMk cId="0" sldId="258"/>
            <ac:spMk id="3" creationId="{00000000-0000-0000-0000-000000000000}"/>
          </ac:spMkLst>
        </pc:spChg>
        <pc:spChg chg="add del">
          <ac:chgData name="Kunal Kunal" userId="76412d9282542e93" providerId="LiveId" clId="{75757236-136E-4C01-B630-568DFA6E4766}" dt="2025-08-12T19:17:49.516" v="5737" actId="22"/>
          <ac:spMkLst>
            <pc:docMk/>
            <pc:sldMk cId="0" sldId="258"/>
            <ac:spMk id="5" creationId="{89DF86F6-A7F4-A775-4629-D035355C91A4}"/>
          </ac:spMkLst>
        </pc:spChg>
        <pc:spChg chg="add del mod">
          <ac:chgData name="Kunal Kunal" userId="76412d9282542e93" providerId="LiveId" clId="{75757236-136E-4C01-B630-568DFA6E4766}" dt="2025-08-12T19:19:20.442" v="5746" actId="478"/>
          <ac:spMkLst>
            <pc:docMk/>
            <pc:sldMk cId="0" sldId="258"/>
            <ac:spMk id="7" creationId="{E982FEB3-3372-2FED-A297-CDD616CF7575}"/>
          </ac:spMkLst>
        </pc:spChg>
        <pc:spChg chg="add del">
          <ac:chgData name="Kunal Kunal" userId="76412d9282542e93" providerId="LiveId" clId="{75757236-136E-4C01-B630-568DFA6E4766}" dt="2025-08-12T19:33:46.942" v="5817" actId="478"/>
          <ac:spMkLst>
            <pc:docMk/>
            <pc:sldMk cId="0" sldId="258"/>
            <ac:spMk id="10" creationId="{85F4E5EA-3509-E5BE-D341-0F4E79CAAA58}"/>
          </ac:spMkLst>
        </pc:spChg>
        <pc:spChg chg="add">
          <ac:chgData name="Kunal Kunal" userId="76412d9282542e93" providerId="LiveId" clId="{75757236-136E-4C01-B630-568DFA6E4766}" dt="2025-08-12T19:27:49.033" v="5756" actId="26606"/>
          <ac:spMkLst>
            <pc:docMk/>
            <pc:sldMk cId="0" sldId="258"/>
            <ac:spMk id="1035" creationId="{70155189-D96C-4527-B0EC-654B946BE615}"/>
          </ac:spMkLst>
        </pc:spChg>
        <pc:picChg chg="add mod">
          <ac:chgData name="Kunal Kunal" userId="76412d9282542e93" providerId="LiveId" clId="{75757236-136E-4C01-B630-568DFA6E4766}" dt="2025-08-12T19:43:14.556" v="5847" actId="339"/>
          <ac:picMkLst>
            <pc:docMk/>
            <pc:sldMk cId="0" sldId="258"/>
            <ac:picMk id="1026" creationId="{8D680897-CB0D-FEA3-64A0-C54138433101}"/>
          </ac:picMkLst>
        </pc:picChg>
        <pc:picChg chg="add mod">
          <ac:chgData name="Kunal Kunal" userId="76412d9282542e93" providerId="LiveId" clId="{75757236-136E-4C01-B630-568DFA6E4766}" dt="2025-08-12T19:43:10.463" v="5846" actId="339"/>
          <ac:picMkLst>
            <pc:docMk/>
            <pc:sldMk cId="0" sldId="258"/>
            <ac:picMk id="1028" creationId="{61AF66C0-A943-6E30-2107-B6A0B40D8B7C}"/>
          </ac:picMkLst>
        </pc:picChg>
        <pc:picChg chg="add del mod">
          <ac:chgData name="Kunal Kunal" userId="76412d9282542e93" providerId="LiveId" clId="{75757236-136E-4C01-B630-568DFA6E4766}" dt="2025-08-12T19:42:31.059" v="5839" actId="478"/>
          <ac:picMkLst>
            <pc:docMk/>
            <pc:sldMk cId="0" sldId="258"/>
            <ac:picMk id="1030" creationId="{6F9E28C1-336A-6B54-CD09-1F1445D685D5}"/>
          </ac:picMkLst>
        </pc:picChg>
        <pc:picChg chg="add mod">
          <ac:chgData name="Kunal Kunal" userId="76412d9282542e93" providerId="LiveId" clId="{75757236-136E-4C01-B630-568DFA6E4766}" dt="2025-08-12T19:43:02.414" v="5845" actId="208"/>
          <ac:picMkLst>
            <pc:docMk/>
            <pc:sldMk cId="0" sldId="258"/>
            <ac:picMk id="1032" creationId="{ADAC2DED-3641-071A-BDC0-4D97F61DF85F}"/>
          </ac:picMkLst>
        </pc:picChg>
        <pc:picChg chg="add mod">
          <ac:chgData name="Kunal Kunal" userId="76412d9282542e93" providerId="LiveId" clId="{75757236-136E-4C01-B630-568DFA6E4766}" dt="2025-08-12T19:48:49.980" v="5882" actId="167"/>
          <ac:picMkLst>
            <pc:docMk/>
            <pc:sldMk cId="0" sldId="258"/>
            <ac:picMk id="1034" creationId="{D1A91181-4F1D-D84C-EBE6-15BAD04E6130}"/>
          </ac:picMkLst>
        </pc:picChg>
        <pc:picChg chg="add mod">
          <ac:chgData name="Kunal Kunal" userId="76412d9282542e93" providerId="LiveId" clId="{75757236-136E-4C01-B630-568DFA6E4766}" dt="2025-08-12T19:49:33.243" v="5892" actId="14100"/>
          <ac:picMkLst>
            <pc:docMk/>
            <pc:sldMk cId="0" sldId="258"/>
            <ac:picMk id="1036" creationId="{CD7A7CB3-3B9D-5D5A-834B-442C817AB279}"/>
          </ac:picMkLst>
        </pc:picChg>
        <pc:cxnChg chg="add del mod">
          <ac:chgData name="Kunal Kunal" userId="76412d9282542e93" providerId="LiveId" clId="{75757236-136E-4C01-B630-568DFA6E4766}" dt="2025-08-12T19:33:22.295" v="5815" actId="478"/>
          <ac:cxnSpMkLst>
            <pc:docMk/>
            <pc:sldMk cId="0" sldId="258"/>
            <ac:cxnSpMk id="9" creationId="{77DAD753-5DBE-8009-4002-D929B295DCC2}"/>
          </ac:cxnSpMkLst>
        </pc:cxnChg>
        <pc:cxnChg chg="add mod">
          <ac:chgData name="Kunal Kunal" userId="76412d9282542e93" providerId="LiveId" clId="{75757236-136E-4C01-B630-568DFA6E4766}" dt="2025-08-12T19:35:53.916" v="5834" actId="1076"/>
          <ac:cxnSpMkLst>
            <pc:docMk/>
            <pc:sldMk cId="0" sldId="258"/>
            <ac:cxnSpMk id="12" creationId="{59DFBDBF-2677-EC37-A760-ED99BCB07F32}"/>
          </ac:cxnSpMkLst>
        </pc:cxnChg>
        <pc:cxnChg chg="add mod">
          <ac:chgData name="Kunal Kunal" userId="76412d9282542e93" providerId="LiveId" clId="{75757236-136E-4C01-B630-568DFA6E4766}" dt="2025-08-12T19:35:53.916" v="5834" actId="1076"/>
          <ac:cxnSpMkLst>
            <pc:docMk/>
            <pc:sldMk cId="0" sldId="258"/>
            <ac:cxnSpMk id="14" creationId="{42AE85A7-13AD-7F11-9FE6-6839D723FC4A}"/>
          </ac:cxnSpMkLst>
        </pc:cxnChg>
      </pc:sldChg>
      <pc:sldChg chg="addSp delSp modSp del mod">
        <pc:chgData name="Kunal Kunal" userId="76412d9282542e93" providerId="LiveId" clId="{75757236-136E-4C01-B630-568DFA6E4766}" dt="2025-08-12T11:32:58.325" v="5168" actId="2696"/>
        <pc:sldMkLst>
          <pc:docMk/>
          <pc:sldMk cId="0" sldId="259"/>
        </pc:sldMkLst>
      </pc:sldChg>
      <pc:sldChg chg="modSp del mod">
        <pc:chgData name="Kunal Kunal" userId="76412d9282542e93" providerId="LiveId" clId="{75757236-136E-4C01-B630-568DFA6E4766}" dt="2025-08-10T23:02:27.534" v="4659" actId="2696"/>
        <pc:sldMkLst>
          <pc:docMk/>
          <pc:sldMk cId="0" sldId="260"/>
        </pc:sldMkLst>
      </pc:sldChg>
      <pc:sldChg chg="del">
        <pc:chgData name="Kunal Kunal" userId="76412d9282542e93" providerId="LiveId" clId="{75757236-136E-4C01-B630-568DFA6E4766}" dt="2025-08-10T23:02:36.442" v="4660" actId="2696"/>
        <pc:sldMkLst>
          <pc:docMk/>
          <pc:sldMk cId="0" sldId="261"/>
        </pc:sldMkLst>
      </pc:sldChg>
      <pc:sldChg chg="addSp delSp modSp add del mod ord">
        <pc:chgData name="Kunal Kunal" userId="76412d9282542e93" providerId="LiveId" clId="{75757236-136E-4C01-B630-568DFA6E4766}" dt="2025-08-13T11:53:47.173" v="7762"/>
        <pc:sldMkLst>
          <pc:docMk/>
          <pc:sldMk cId="0" sldId="262"/>
        </pc:sldMkLst>
        <pc:spChg chg="mod ord">
          <ac:chgData name="Kunal Kunal" userId="76412d9282542e93" providerId="LiveId" clId="{75757236-136E-4C01-B630-568DFA6E4766}" dt="2025-08-13T09:26:37.223" v="7168" actId="404"/>
          <ac:spMkLst>
            <pc:docMk/>
            <pc:sldMk cId="0" sldId="262"/>
            <ac:spMk id="2" creationId="{00000000-0000-0000-0000-000000000000}"/>
          </ac:spMkLst>
        </pc:spChg>
        <pc:spChg chg="del mod">
          <ac:chgData name="Kunal Kunal" userId="76412d9282542e93" providerId="LiveId" clId="{75757236-136E-4C01-B630-568DFA6E4766}" dt="2025-08-13T09:17:11.153" v="7108" actId="478"/>
          <ac:spMkLst>
            <pc:docMk/>
            <pc:sldMk cId="0" sldId="262"/>
            <ac:spMk id="3" creationId="{00000000-0000-0000-0000-000000000000}"/>
          </ac:spMkLst>
        </pc:spChg>
        <pc:spChg chg="add mod">
          <ac:chgData name="Kunal Kunal" userId="76412d9282542e93" providerId="LiveId" clId="{75757236-136E-4C01-B630-568DFA6E4766}" dt="2025-08-13T09:30:14.754" v="7193" actId="1076"/>
          <ac:spMkLst>
            <pc:docMk/>
            <pc:sldMk cId="0" sldId="262"/>
            <ac:spMk id="6" creationId="{AF563645-6FAD-C79A-ED83-5C616F805247}"/>
          </ac:spMkLst>
        </pc:spChg>
        <pc:spChg chg="add mod">
          <ac:chgData name="Kunal Kunal" userId="76412d9282542e93" providerId="LiveId" clId="{75757236-136E-4C01-B630-568DFA6E4766}" dt="2025-08-13T09:26:37.223" v="7168" actId="404"/>
          <ac:spMkLst>
            <pc:docMk/>
            <pc:sldMk cId="0" sldId="262"/>
            <ac:spMk id="7" creationId="{9467A49F-EB56-D781-08E6-38413C7DDE7E}"/>
          </ac:spMkLst>
        </pc:spChg>
        <pc:spChg chg="add mod">
          <ac:chgData name="Kunal Kunal" userId="76412d9282542e93" providerId="LiveId" clId="{75757236-136E-4C01-B630-568DFA6E4766}" dt="2025-08-13T09:30:22.239" v="7194" actId="1076"/>
          <ac:spMkLst>
            <pc:docMk/>
            <pc:sldMk cId="0" sldId="262"/>
            <ac:spMk id="8" creationId="{BFA361A4-E5DD-4038-64A2-2854F2F3F129}"/>
          </ac:spMkLst>
        </pc:spChg>
        <pc:spChg chg="add del mod">
          <ac:chgData name="Kunal Kunal" userId="76412d9282542e93" providerId="LiveId" clId="{75757236-136E-4C01-B630-568DFA6E4766}" dt="2025-08-13T09:17:15.180" v="7109" actId="478"/>
          <ac:spMkLst>
            <pc:docMk/>
            <pc:sldMk cId="0" sldId="262"/>
            <ac:spMk id="10" creationId="{52E466A9-CE4D-FD21-20DD-479CF9306540}"/>
          </ac:spMkLst>
        </pc:spChg>
        <pc:spChg chg="add mod">
          <ac:chgData name="Kunal Kunal" userId="76412d9282542e93" providerId="LiveId" clId="{75757236-136E-4C01-B630-568DFA6E4766}" dt="2025-08-13T09:26:37.223" v="7168" actId="404"/>
          <ac:spMkLst>
            <pc:docMk/>
            <pc:sldMk cId="0" sldId="262"/>
            <ac:spMk id="11" creationId="{997A9EC2-EDB4-7F29-15C3-B5879F75B791}"/>
          </ac:spMkLst>
        </pc:spChg>
        <pc:spChg chg="add del mod ord">
          <ac:chgData name="Kunal Kunal" userId="76412d9282542e93" providerId="LiveId" clId="{75757236-136E-4C01-B630-568DFA6E4766}" dt="2025-08-13T09:30:35.333" v="7196" actId="478"/>
          <ac:spMkLst>
            <pc:docMk/>
            <pc:sldMk cId="0" sldId="262"/>
            <ac:spMk id="12" creationId="{DC68FA2B-23AD-FC16-9659-EE4E5EC42C67}"/>
          </ac:spMkLst>
        </pc:spChg>
        <pc:picChg chg="add mod ord">
          <ac:chgData name="Kunal Kunal" userId="76412d9282542e93" providerId="LiveId" clId="{75757236-136E-4C01-B630-568DFA6E4766}" dt="2025-08-13T09:19:59.405" v="7130" actId="14100"/>
          <ac:picMkLst>
            <pc:docMk/>
            <pc:sldMk cId="0" sldId="262"/>
            <ac:picMk id="5" creationId="{30CE5658-7EA2-24C7-70C3-9E65FBEB5D42}"/>
          </ac:picMkLst>
        </pc:picChg>
      </pc:sldChg>
      <pc:sldChg chg="del">
        <pc:chgData name="Kunal Kunal" userId="76412d9282542e93" providerId="LiveId" clId="{75757236-136E-4C01-B630-568DFA6E4766}" dt="2025-08-10T23:02:50.098" v="4662" actId="2696"/>
        <pc:sldMkLst>
          <pc:docMk/>
          <pc:sldMk cId="0" sldId="263"/>
        </pc:sldMkLst>
      </pc:sldChg>
      <pc:sldChg chg="del">
        <pc:chgData name="Kunal Kunal" userId="76412d9282542e93" providerId="LiveId" clId="{75757236-136E-4C01-B630-568DFA6E4766}" dt="2025-08-12T11:33:04.536" v="5169" actId="2696"/>
        <pc:sldMkLst>
          <pc:docMk/>
          <pc:sldMk cId="0" sldId="264"/>
        </pc:sldMkLst>
      </pc:sldChg>
      <pc:sldChg chg="addSp modSp mod">
        <pc:chgData name="Kunal Kunal" userId="76412d9282542e93" providerId="LiveId" clId="{75757236-136E-4C01-B630-568DFA6E4766}" dt="2025-08-13T12:06:28.445" v="7876" actId="1076"/>
        <pc:sldMkLst>
          <pc:docMk/>
          <pc:sldMk cId="0" sldId="265"/>
        </pc:sldMkLst>
        <pc:spChg chg="mod">
          <ac:chgData name="Kunal Kunal" userId="76412d9282542e93" providerId="LiveId" clId="{75757236-136E-4C01-B630-568DFA6E4766}" dt="2025-08-13T12:04:25.375" v="7835" actId="20577"/>
          <ac:spMkLst>
            <pc:docMk/>
            <pc:sldMk cId="0" sldId="265"/>
            <ac:spMk id="2" creationId="{00000000-0000-0000-0000-000000000000}"/>
          </ac:spMkLst>
        </pc:spChg>
        <pc:spChg chg="mod">
          <ac:chgData name="Kunal Kunal" userId="76412d9282542e93" providerId="LiveId" clId="{75757236-136E-4C01-B630-568DFA6E4766}" dt="2025-08-13T12:06:28.445" v="7876" actId="1076"/>
          <ac:spMkLst>
            <pc:docMk/>
            <pc:sldMk cId="0" sldId="265"/>
            <ac:spMk id="3" creationId="{00000000-0000-0000-0000-000000000000}"/>
          </ac:spMkLst>
        </pc:spChg>
        <pc:spChg chg="add mod">
          <ac:chgData name="Kunal Kunal" userId="76412d9282542e93" providerId="LiveId" clId="{75757236-136E-4C01-B630-568DFA6E4766}" dt="2025-08-13T12:06:03.119" v="7869" actId="1076"/>
          <ac:spMkLst>
            <pc:docMk/>
            <pc:sldMk cId="0" sldId="265"/>
            <ac:spMk id="4" creationId="{4601ECDB-B680-9AA8-5957-9070BC1C28B5}"/>
          </ac:spMkLst>
        </pc:spChg>
        <pc:picChg chg="add mod">
          <ac:chgData name="Kunal Kunal" userId="76412d9282542e93" providerId="LiveId" clId="{75757236-136E-4C01-B630-568DFA6E4766}" dt="2025-08-13T12:02:33.881" v="7815" actId="1076"/>
          <ac:picMkLst>
            <pc:docMk/>
            <pc:sldMk cId="0" sldId="265"/>
            <ac:picMk id="2050" creationId="{AF9A184B-FC70-750F-E2EC-F06ECB75E853}"/>
          </ac:picMkLst>
        </pc:picChg>
      </pc:sldChg>
      <pc:sldChg chg="addSp delSp modSp new del mod">
        <pc:chgData name="Kunal Kunal" userId="76412d9282542e93" providerId="LiveId" clId="{75757236-136E-4C01-B630-568DFA6E4766}" dt="2025-08-12T11:32:50.272" v="5167" actId="2696"/>
        <pc:sldMkLst>
          <pc:docMk/>
          <pc:sldMk cId="3427397564" sldId="266"/>
        </pc:sldMkLst>
      </pc:sldChg>
      <pc:sldChg chg="addSp delSp modSp new mod modTransition modClrScheme chgLayout">
        <pc:chgData name="Kunal Kunal" userId="76412d9282542e93" providerId="LiveId" clId="{75757236-136E-4C01-B630-568DFA6E4766}" dt="2025-08-13T07:58:27.333" v="6483"/>
        <pc:sldMkLst>
          <pc:docMk/>
          <pc:sldMk cId="35611663" sldId="267"/>
        </pc:sldMkLst>
        <pc:spChg chg="mod ord">
          <ac:chgData name="Kunal Kunal" userId="76412d9282542e93" providerId="LiveId" clId="{75757236-136E-4C01-B630-568DFA6E4766}" dt="2025-08-13T07:53:29.565" v="6458" actId="13244"/>
          <ac:spMkLst>
            <pc:docMk/>
            <pc:sldMk cId="35611663" sldId="267"/>
            <ac:spMk id="2" creationId="{94855874-091B-3F0D-13D6-5B749486641D}"/>
          </ac:spMkLst>
        </pc:spChg>
        <pc:spChg chg="add del mod">
          <ac:chgData name="Kunal Kunal" userId="76412d9282542e93" providerId="LiveId" clId="{75757236-136E-4C01-B630-568DFA6E4766}" dt="2025-08-12T12:17:08.432" v="5327" actId="478"/>
          <ac:spMkLst>
            <pc:docMk/>
            <pc:sldMk cId="35611663" sldId="267"/>
            <ac:spMk id="11" creationId="{92CF92BD-4161-82CF-29F6-0EA82A2C6D45}"/>
          </ac:spMkLst>
        </pc:spChg>
        <pc:spChg chg="add del mod">
          <ac:chgData name="Kunal Kunal" userId="76412d9282542e93" providerId="LiveId" clId="{75757236-136E-4C01-B630-568DFA6E4766}" dt="2025-08-12T12:21:32.938" v="5337" actId="478"/>
          <ac:spMkLst>
            <pc:docMk/>
            <pc:sldMk cId="35611663" sldId="267"/>
            <ac:spMk id="12" creationId="{5A927D25-3C26-0405-F1B5-020857472E0A}"/>
          </ac:spMkLst>
        </pc:spChg>
        <pc:spChg chg="add mod">
          <ac:chgData name="Kunal Kunal" userId="76412d9282542e93" providerId="LiveId" clId="{75757236-136E-4C01-B630-568DFA6E4766}" dt="2025-08-12T19:03:45.436" v="5678" actId="20577"/>
          <ac:spMkLst>
            <pc:docMk/>
            <pc:sldMk cId="35611663" sldId="267"/>
            <ac:spMk id="13" creationId="{D56A6019-E288-395F-6424-E19B5FD64EA4}"/>
          </ac:spMkLst>
        </pc:spChg>
        <pc:spChg chg="add mod ord">
          <ac:chgData name="Kunal Kunal" userId="76412d9282542e93" providerId="LiveId" clId="{75757236-136E-4C01-B630-568DFA6E4766}" dt="2025-08-12T19:00:50.363" v="5671" actId="1076"/>
          <ac:spMkLst>
            <pc:docMk/>
            <pc:sldMk cId="35611663" sldId="267"/>
            <ac:spMk id="15" creationId="{0063D4D5-D332-FFE0-8992-2819AF5223C8}"/>
          </ac:spMkLst>
        </pc:spChg>
        <pc:spChg chg="add mod">
          <ac:chgData name="Kunal Kunal" userId="76412d9282542e93" providerId="LiveId" clId="{75757236-136E-4C01-B630-568DFA6E4766}" dt="2025-08-12T13:00:15.304" v="5466"/>
          <ac:spMkLst>
            <pc:docMk/>
            <pc:sldMk cId="35611663" sldId="267"/>
            <ac:spMk id="16" creationId="{DDDB146E-A47C-3F8B-7670-D0891DB437D8}"/>
          </ac:spMkLst>
        </pc:spChg>
        <pc:spChg chg="add mod">
          <ac:chgData name="Kunal Kunal" userId="76412d9282542e93" providerId="LiveId" clId="{75757236-136E-4C01-B630-568DFA6E4766}" dt="2025-08-12T12:59:14.637" v="5450"/>
          <ac:spMkLst>
            <pc:docMk/>
            <pc:sldMk cId="35611663" sldId="267"/>
            <ac:spMk id="17" creationId="{D14A945E-E952-0CE6-22F8-39255E3EB89C}"/>
          </ac:spMkLst>
        </pc:spChg>
        <pc:spChg chg="add mod ord">
          <ac:chgData name="Kunal Kunal" userId="76412d9282542e93" providerId="LiveId" clId="{75757236-136E-4C01-B630-568DFA6E4766}" dt="2025-08-13T07:55:09.685" v="6470" actId="13244"/>
          <ac:spMkLst>
            <pc:docMk/>
            <pc:sldMk cId="35611663" sldId="267"/>
            <ac:spMk id="18" creationId="{20A00456-F6AD-CCAD-0A6C-2C65D6AE533C}"/>
          </ac:spMkLst>
        </pc:spChg>
        <pc:spChg chg="add mod ord">
          <ac:chgData name="Kunal Kunal" userId="76412d9282542e93" providerId="LiveId" clId="{75757236-136E-4C01-B630-568DFA6E4766}" dt="2025-08-13T07:53:42.861" v="6459" actId="13244"/>
          <ac:spMkLst>
            <pc:docMk/>
            <pc:sldMk cId="35611663" sldId="267"/>
            <ac:spMk id="19" creationId="{6364D12D-466B-C2F0-6EA2-B8BFAE6DBE27}"/>
          </ac:spMkLst>
        </pc:spChg>
        <pc:spChg chg="add mod ord">
          <ac:chgData name="Kunal Kunal" userId="76412d9282542e93" providerId="LiveId" clId="{75757236-136E-4C01-B630-568DFA6E4766}" dt="2025-08-13T07:54:56.394" v="6468" actId="13244"/>
          <ac:spMkLst>
            <pc:docMk/>
            <pc:sldMk cId="35611663" sldId="267"/>
            <ac:spMk id="20" creationId="{E28C9358-E4E0-D110-6224-B7CD67B73121}"/>
          </ac:spMkLst>
        </pc:spChg>
        <pc:spChg chg="add mod ord">
          <ac:chgData name="Kunal Kunal" userId="76412d9282542e93" providerId="LiveId" clId="{75757236-136E-4C01-B630-568DFA6E4766}" dt="2025-08-13T07:55:32.282" v="6472" actId="13244"/>
          <ac:spMkLst>
            <pc:docMk/>
            <pc:sldMk cId="35611663" sldId="267"/>
            <ac:spMk id="21" creationId="{8F2CD12E-C157-32CB-A354-AC5EC234C05E}"/>
          </ac:spMkLst>
        </pc:spChg>
        <pc:spChg chg="add mod ord">
          <ac:chgData name="Kunal Kunal" userId="76412d9282542e93" providerId="LiveId" clId="{75757236-136E-4C01-B630-568DFA6E4766}" dt="2025-08-13T07:55:28.439" v="6471" actId="13244"/>
          <ac:spMkLst>
            <pc:docMk/>
            <pc:sldMk cId="35611663" sldId="267"/>
            <ac:spMk id="22" creationId="{429729F7-FCB0-417D-4958-6CAEA1217D7C}"/>
          </ac:spMkLst>
        </pc:spChg>
        <pc:spChg chg="add mod">
          <ac:chgData name="Kunal Kunal" userId="76412d9282542e93" providerId="LiveId" clId="{75757236-136E-4C01-B630-568DFA6E4766}" dt="2025-08-12T18:43:54.553" v="5613" actId="14100"/>
          <ac:spMkLst>
            <pc:docMk/>
            <pc:sldMk cId="35611663" sldId="267"/>
            <ac:spMk id="23" creationId="{422A6CDE-DC78-A0FE-85CD-14BBE0422888}"/>
          </ac:spMkLst>
        </pc:spChg>
        <pc:picChg chg="add mod ord">
          <ac:chgData name="Kunal Kunal" userId="76412d9282542e93" providerId="LiveId" clId="{75757236-136E-4C01-B630-568DFA6E4766}" dt="2025-08-13T07:54:41.542" v="6467" actId="13244"/>
          <ac:picMkLst>
            <pc:docMk/>
            <pc:sldMk cId="35611663" sldId="267"/>
            <ac:picMk id="4" creationId="{D7AA740A-00A0-F7C8-AF48-B26FE71E3C8E}"/>
          </ac:picMkLst>
        </pc:picChg>
        <pc:picChg chg="add del mod">
          <ac:chgData name="Kunal Kunal" userId="76412d9282542e93" providerId="LiveId" clId="{75757236-136E-4C01-B630-568DFA6E4766}" dt="2025-08-12T12:17:04.026" v="5326" actId="478"/>
          <ac:picMkLst>
            <pc:docMk/>
            <pc:sldMk cId="35611663" sldId="267"/>
            <ac:picMk id="5" creationId="{A57AACD7-F6A9-05FD-B19D-CC2FF1DAE828}"/>
          </ac:picMkLst>
        </pc:picChg>
        <pc:picChg chg="add del mod">
          <ac:chgData name="Kunal Kunal" userId="76412d9282542e93" providerId="LiveId" clId="{75757236-136E-4C01-B630-568DFA6E4766}" dt="2025-08-12T12:17:13.402" v="5329" actId="478"/>
          <ac:picMkLst>
            <pc:docMk/>
            <pc:sldMk cId="35611663" sldId="267"/>
            <ac:picMk id="6" creationId="{90420B31-9114-398D-8158-A4362C7B571A}"/>
          </ac:picMkLst>
        </pc:picChg>
        <pc:picChg chg="add del mod">
          <ac:chgData name="Kunal Kunal" userId="76412d9282542e93" providerId="LiveId" clId="{75757236-136E-4C01-B630-568DFA6E4766}" dt="2025-08-12T12:17:10.245" v="5328" actId="478"/>
          <ac:picMkLst>
            <pc:docMk/>
            <pc:sldMk cId="35611663" sldId="267"/>
            <ac:picMk id="7" creationId="{92815B98-65A9-479D-8421-34FF95A5FCAE}"/>
          </ac:picMkLst>
        </pc:picChg>
        <pc:picChg chg="add mod ord">
          <ac:chgData name="Kunal Kunal" userId="76412d9282542e93" providerId="LiveId" clId="{75757236-136E-4C01-B630-568DFA6E4766}" dt="2025-08-13T07:54:39.007" v="6466" actId="13244"/>
          <ac:picMkLst>
            <pc:docMk/>
            <pc:sldMk cId="35611663" sldId="267"/>
            <ac:picMk id="8" creationId="{76BE3C03-1F58-69C2-E25E-FD06BAE72580}"/>
          </ac:picMkLst>
        </pc:picChg>
        <pc:picChg chg="add mod">
          <ac:chgData name="Kunal Kunal" userId="76412d9282542e93" providerId="LiveId" clId="{75757236-136E-4C01-B630-568DFA6E4766}" dt="2025-08-12T12:25:30.904" v="5365"/>
          <ac:picMkLst>
            <pc:docMk/>
            <pc:sldMk cId="35611663" sldId="267"/>
            <ac:picMk id="9" creationId="{719F5DAC-938E-E4DA-815D-C24A15C7F930}"/>
          </ac:picMkLst>
        </pc:picChg>
        <pc:picChg chg="add mod ord">
          <ac:chgData name="Kunal Kunal" userId="76412d9282542e93" providerId="LiveId" clId="{75757236-136E-4C01-B630-568DFA6E4766}" dt="2025-08-13T07:55:00.799" v="6469" actId="13244"/>
          <ac:picMkLst>
            <pc:docMk/>
            <pc:sldMk cId="35611663" sldId="267"/>
            <ac:picMk id="14" creationId="{5802B76F-9F61-C6A7-4E7F-DCD6D2F121A1}"/>
          </ac:picMkLst>
        </pc:picChg>
        <pc:picChg chg="add del mod">
          <ac:chgData name="Kunal Kunal" userId="76412d9282542e93" providerId="LiveId" clId="{75757236-136E-4C01-B630-568DFA6E4766}" dt="2025-08-12T12:25:30.069" v="5364" actId="478"/>
          <ac:picMkLst>
            <pc:docMk/>
            <pc:sldMk cId="35611663" sldId="267"/>
            <ac:picMk id="2050" creationId="{0BEBC08B-F474-84EF-7177-6A8C66622D53}"/>
          </ac:picMkLst>
        </pc:picChg>
        <pc:picChg chg="add mod">
          <ac:chgData name="Kunal Kunal" userId="76412d9282542e93" providerId="LiveId" clId="{75757236-136E-4C01-B630-568DFA6E4766}" dt="2025-08-13T07:56:58.592" v="6473" actId="13244"/>
          <ac:picMkLst>
            <pc:docMk/>
            <pc:sldMk cId="35611663" sldId="267"/>
            <ac:picMk id="2052" creationId="{E37C1148-1421-C3EE-7CB7-F8BC8EECF606}"/>
          </ac:picMkLst>
        </pc:picChg>
      </pc:sldChg>
      <pc:sldChg chg="addSp delSp modSp new mod modClrScheme chgLayout">
        <pc:chgData name="Kunal Kunal" userId="76412d9282542e93" providerId="LiveId" clId="{75757236-136E-4C01-B630-568DFA6E4766}" dt="2025-08-13T10:20:13.496" v="7388" actId="1076"/>
        <pc:sldMkLst>
          <pc:docMk/>
          <pc:sldMk cId="1579220103" sldId="268"/>
        </pc:sldMkLst>
        <pc:spChg chg="add mod">
          <ac:chgData name="Kunal Kunal" userId="76412d9282542e93" providerId="LiveId" clId="{75757236-136E-4C01-B630-568DFA6E4766}" dt="2025-08-13T10:17:39.215" v="7382" actId="208"/>
          <ac:spMkLst>
            <pc:docMk/>
            <pc:sldMk cId="1579220103" sldId="268"/>
            <ac:spMk id="3" creationId="{EBAF9422-4EE4-4D2C-DDC3-961C52E4BDA0}"/>
          </ac:spMkLst>
        </pc:spChg>
        <pc:spChg chg="add mod">
          <ac:chgData name="Kunal Kunal" userId="76412d9282542e93" providerId="LiveId" clId="{75757236-136E-4C01-B630-568DFA6E4766}" dt="2025-08-13T10:17:39.215" v="7382" actId="208"/>
          <ac:spMkLst>
            <pc:docMk/>
            <pc:sldMk cId="1579220103" sldId="268"/>
            <ac:spMk id="4" creationId="{41CEC0BC-673E-906C-13AD-A9B536BAAA36}"/>
          </ac:spMkLst>
        </pc:spChg>
        <pc:spChg chg="mod">
          <ac:chgData name="Kunal Kunal" userId="76412d9282542e93" providerId="LiveId" clId="{75757236-136E-4C01-B630-568DFA6E4766}" dt="2025-08-13T10:09:34.445" v="7326" actId="207"/>
          <ac:spMkLst>
            <pc:docMk/>
            <pc:sldMk cId="1579220103" sldId="268"/>
            <ac:spMk id="8" creationId="{921EF372-1FE5-9786-353E-54E7555A16C4}"/>
          </ac:spMkLst>
        </pc:spChg>
        <pc:spChg chg="mod">
          <ac:chgData name="Kunal Kunal" userId="76412d9282542e93" providerId="LiveId" clId="{75757236-136E-4C01-B630-568DFA6E4766}" dt="2025-08-13T10:14:06.133" v="7359" actId="20577"/>
          <ac:spMkLst>
            <pc:docMk/>
            <pc:sldMk cId="1579220103" sldId="268"/>
            <ac:spMk id="10" creationId="{0E14F95D-C603-DD74-71E7-E517D25AFB82}"/>
          </ac:spMkLst>
        </pc:spChg>
        <pc:spChg chg="mod">
          <ac:chgData name="Kunal Kunal" userId="76412d9282542e93" providerId="LiveId" clId="{75757236-136E-4C01-B630-568DFA6E4766}" dt="2025-08-13T10:09:40.410" v="7327" actId="207"/>
          <ac:spMkLst>
            <pc:docMk/>
            <pc:sldMk cId="1579220103" sldId="268"/>
            <ac:spMk id="12" creationId="{3268EE13-9EBC-4660-6152-8CD0899E69DE}"/>
          </ac:spMkLst>
        </pc:spChg>
        <pc:spChg chg="mod">
          <ac:chgData name="Kunal Kunal" userId="76412d9282542e93" providerId="LiveId" clId="{75757236-136E-4C01-B630-568DFA6E4766}" dt="2025-08-13T10:14:00.804" v="7358" actId="122"/>
          <ac:spMkLst>
            <pc:docMk/>
            <pc:sldMk cId="1579220103" sldId="268"/>
            <ac:spMk id="13" creationId="{4785740D-64F5-F20B-CB6C-0782608E7C1E}"/>
          </ac:spMkLst>
        </pc:spChg>
        <pc:spChg chg="mod">
          <ac:chgData name="Kunal Kunal" userId="76412d9282542e93" providerId="LiveId" clId="{75757236-136E-4C01-B630-568DFA6E4766}" dt="2025-08-13T08:52:41.254" v="6842"/>
          <ac:spMkLst>
            <pc:docMk/>
            <pc:sldMk cId="1579220103" sldId="268"/>
            <ac:spMk id="15" creationId="{2BA04B61-3A37-B8E3-CE06-2C6CCFB5AFE4}"/>
          </ac:spMkLst>
        </pc:spChg>
        <pc:spChg chg="add mod">
          <ac:chgData name="Kunal Kunal" userId="76412d9282542e93" providerId="LiveId" clId="{75757236-136E-4C01-B630-568DFA6E4766}" dt="2025-08-13T10:06:52.264" v="7299" actId="20577"/>
          <ac:spMkLst>
            <pc:docMk/>
            <pc:sldMk cId="1579220103" sldId="268"/>
            <ac:spMk id="16" creationId="{54005A3A-6153-1D1B-771B-A24FCB345AC2}"/>
          </ac:spMkLst>
        </pc:spChg>
        <pc:spChg chg="mod">
          <ac:chgData name="Kunal Kunal" userId="76412d9282542e93" providerId="LiveId" clId="{75757236-136E-4C01-B630-568DFA6E4766}" dt="2025-08-13T09:35:50.670" v="7218" actId="339"/>
          <ac:spMkLst>
            <pc:docMk/>
            <pc:sldMk cId="1579220103" sldId="268"/>
            <ac:spMk id="17" creationId="{022C4FF8-C9B4-78AD-60E4-A4E00B52CF55}"/>
          </ac:spMkLst>
        </pc:spChg>
        <pc:spChg chg="add mod">
          <ac:chgData name="Kunal Kunal" userId="76412d9282542e93" providerId="LiveId" clId="{75757236-136E-4C01-B630-568DFA6E4766}" dt="2025-08-13T10:07:24.997" v="7304" actId="207"/>
          <ac:spMkLst>
            <pc:docMk/>
            <pc:sldMk cId="1579220103" sldId="268"/>
            <ac:spMk id="21" creationId="{81B5F49E-6A4B-C73C-8987-CCAD6DF7B7C3}"/>
          </ac:spMkLst>
        </pc:spChg>
        <pc:spChg chg="add mod">
          <ac:chgData name="Kunal Kunal" userId="76412d9282542e93" providerId="LiveId" clId="{75757236-136E-4C01-B630-568DFA6E4766}" dt="2025-08-13T10:07:24.997" v="7304" actId="207"/>
          <ac:spMkLst>
            <pc:docMk/>
            <pc:sldMk cId="1579220103" sldId="268"/>
            <ac:spMk id="23" creationId="{53763E1E-CC8F-095B-951A-76C74F168D21}"/>
          </ac:spMkLst>
        </pc:spChg>
        <pc:grpChg chg="add mod">
          <ac:chgData name="Kunal Kunal" userId="76412d9282542e93" providerId="LiveId" clId="{75757236-136E-4C01-B630-568DFA6E4766}" dt="2025-08-13T10:14:47.848" v="7362" actId="14100"/>
          <ac:grpSpMkLst>
            <pc:docMk/>
            <pc:sldMk cId="1579220103" sldId="268"/>
            <ac:grpSpMk id="2" creationId="{E343FA09-D353-6293-D5E6-1F4E47AB2A99}"/>
          </ac:grpSpMkLst>
        </pc:grpChg>
        <pc:grpChg chg="add mod">
          <ac:chgData name="Kunal Kunal" userId="76412d9282542e93" providerId="LiveId" clId="{75757236-136E-4C01-B630-568DFA6E4766}" dt="2025-08-13T10:10:05.477" v="7331" actId="14100"/>
          <ac:grpSpMkLst>
            <pc:docMk/>
            <pc:sldMk cId="1579220103" sldId="268"/>
            <ac:grpSpMk id="7" creationId="{B14A5751-9048-2AB6-191A-6C3BE5B39C1B}"/>
          </ac:grpSpMkLst>
        </pc:grpChg>
        <pc:grpChg chg="add mod">
          <ac:chgData name="Kunal Kunal" userId="76412d9282542e93" providerId="LiveId" clId="{75757236-136E-4C01-B630-568DFA6E4766}" dt="2025-08-13T10:14:31.968" v="7361" actId="14100"/>
          <ac:grpSpMkLst>
            <pc:docMk/>
            <pc:sldMk cId="1579220103" sldId="268"/>
            <ac:grpSpMk id="11" creationId="{5DBECE83-C5A7-B5E1-EDDE-F4E4C4EEC035}"/>
          </ac:grpSpMkLst>
        </pc:grpChg>
        <pc:grpChg chg="add del mod">
          <ac:chgData name="Kunal Kunal" userId="76412d9282542e93" providerId="LiveId" clId="{75757236-136E-4C01-B630-568DFA6E4766}" dt="2025-08-13T09:40:55.957" v="7228" actId="478"/>
          <ac:grpSpMkLst>
            <pc:docMk/>
            <pc:sldMk cId="1579220103" sldId="268"/>
            <ac:grpSpMk id="14" creationId="{8B341241-B6F7-CD6B-5116-7F1CEE5DB3E3}"/>
          </ac:grpSpMkLst>
        </pc:grpChg>
        <pc:grpChg chg="add mod">
          <ac:chgData name="Kunal Kunal" userId="76412d9282542e93" providerId="LiveId" clId="{75757236-136E-4C01-B630-568DFA6E4766}" dt="2025-08-13T10:07:24.997" v="7304" actId="207"/>
          <ac:grpSpMkLst>
            <pc:docMk/>
            <pc:sldMk cId="1579220103" sldId="268"/>
            <ac:grpSpMk id="19" creationId="{53EF04DF-3D5B-18EB-F067-99ACF0673F16}"/>
          </ac:grpSpMkLst>
        </pc:grpChg>
        <pc:graphicFrameChg chg="add del mod modGraphic">
          <ac:chgData name="Kunal Kunal" userId="76412d9282542e93" providerId="LiveId" clId="{75757236-136E-4C01-B630-568DFA6E4766}" dt="2025-08-13T08:52:58.372" v="6845" actId="478"/>
          <ac:graphicFrameMkLst>
            <pc:docMk/>
            <pc:sldMk cId="1579220103" sldId="268"/>
            <ac:graphicFrameMk id="9" creationId="{F2B67397-5EC8-3E55-54EE-D90E284CB2E4}"/>
          </ac:graphicFrameMkLst>
        </pc:graphicFrameChg>
        <pc:picChg chg="add mod">
          <ac:chgData name="Kunal Kunal" userId="76412d9282542e93" providerId="LiveId" clId="{75757236-136E-4C01-B630-568DFA6E4766}" dt="2025-08-13T10:17:15.036" v="7376" actId="208"/>
          <ac:picMkLst>
            <pc:docMk/>
            <pc:sldMk cId="1579220103" sldId="268"/>
            <ac:picMk id="6" creationId="{DDFD029F-A79E-B753-82C9-2DE34A7A7905}"/>
          </ac:picMkLst>
        </pc:picChg>
        <pc:picChg chg="add del mod">
          <ac:chgData name="Kunal Kunal" userId="76412d9282542e93" providerId="LiveId" clId="{75757236-136E-4C01-B630-568DFA6E4766}" dt="2025-08-13T08:48:30.117" v="6825" actId="478"/>
          <ac:picMkLst>
            <pc:docMk/>
            <pc:sldMk cId="1579220103" sldId="268"/>
            <ac:picMk id="18" creationId="{152EC607-D55F-19FF-2BCF-DF47808B9F83}"/>
          </ac:picMkLst>
        </pc:picChg>
        <pc:picChg chg="add del mod">
          <ac:chgData name="Kunal Kunal" userId="76412d9282542e93" providerId="LiveId" clId="{75757236-136E-4C01-B630-568DFA6E4766}" dt="2025-08-13T08:53:05.304" v="6849" actId="478"/>
          <ac:picMkLst>
            <pc:docMk/>
            <pc:sldMk cId="1579220103" sldId="268"/>
            <ac:picMk id="20" creationId="{EEEDFA97-45C7-83B7-F3CB-3D70A3946BA2}"/>
          </ac:picMkLst>
        </pc:picChg>
        <pc:picChg chg="add del mod">
          <ac:chgData name="Kunal Kunal" userId="76412d9282542e93" providerId="LiveId" clId="{75757236-136E-4C01-B630-568DFA6E4766}" dt="2025-08-13T08:48:31.114" v="6826" actId="478"/>
          <ac:picMkLst>
            <pc:docMk/>
            <pc:sldMk cId="1579220103" sldId="268"/>
            <ac:picMk id="22" creationId="{1D43D785-A723-1B4E-C2F5-61B43E16B9E4}"/>
          </ac:picMkLst>
        </pc:picChg>
        <pc:picChg chg="add del mod">
          <ac:chgData name="Kunal Kunal" userId="76412d9282542e93" providerId="LiveId" clId="{75757236-136E-4C01-B630-568DFA6E4766}" dt="2025-08-13T08:53:03.967" v="6848" actId="478"/>
          <ac:picMkLst>
            <pc:docMk/>
            <pc:sldMk cId="1579220103" sldId="268"/>
            <ac:picMk id="24" creationId="{6C37CF10-8D30-E661-176A-659A4F9F1EB7}"/>
          </ac:picMkLst>
        </pc:picChg>
        <pc:picChg chg="add mod">
          <ac:chgData name="Kunal Kunal" userId="76412d9282542e93" providerId="LiveId" clId="{75757236-136E-4C01-B630-568DFA6E4766}" dt="2025-08-13T10:17:17.622" v="7377" actId="208"/>
          <ac:picMkLst>
            <pc:docMk/>
            <pc:sldMk cId="1579220103" sldId="268"/>
            <ac:picMk id="26" creationId="{040ECDFD-720A-12D5-ADE8-6483140FE909}"/>
          </ac:picMkLst>
        </pc:picChg>
        <pc:picChg chg="add mod">
          <ac:chgData name="Kunal Kunal" userId="76412d9282542e93" providerId="LiveId" clId="{75757236-136E-4C01-B630-568DFA6E4766}" dt="2025-08-13T10:17:20.797" v="7378" actId="208"/>
          <ac:picMkLst>
            <pc:docMk/>
            <pc:sldMk cId="1579220103" sldId="268"/>
            <ac:picMk id="28" creationId="{3CACFCDA-4AD5-4A39-E419-69B666D08978}"/>
          </ac:picMkLst>
        </pc:picChg>
        <pc:picChg chg="add mod">
          <ac:chgData name="Kunal Kunal" userId="76412d9282542e93" providerId="LiveId" clId="{75757236-136E-4C01-B630-568DFA6E4766}" dt="2025-08-13T10:19:56.086" v="7386" actId="1076"/>
          <ac:picMkLst>
            <pc:docMk/>
            <pc:sldMk cId="1579220103" sldId="268"/>
            <ac:picMk id="30" creationId="{B90975B7-E730-71B0-C3FE-5E8C52AB60A3}"/>
          </ac:picMkLst>
        </pc:picChg>
        <pc:picChg chg="add mod">
          <ac:chgData name="Kunal Kunal" userId="76412d9282542e93" providerId="LiveId" clId="{75757236-136E-4C01-B630-568DFA6E4766}" dt="2025-08-13T10:20:13.496" v="7388" actId="1076"/>
          <ac:picMkLst>
            <pc:docMk/>
            <pc:sldMk cId="1579220103" sldId="268"/>
            <ac:picMk id="32" creationId="{84AA867A-FAB9-A9A4-6086-6EF5B2C3970E}"/>
          </ac:picMkLst>
        </pc:picChg>
        <pc:picChg chg="add mod">
          <ac:chgData name="Kunal Kunal" userId="76412d9282542e93" providerId="LiveId" clId="{75757236-136E-4C01-B630-568DFA6E4766}" dt="2025-08-13T10:08:51.494" v="7321" actId="1076"/>
          <ac:picMkLst>
            <pc:docMk/>
            <pc:sldMk cId="1579220103" sldId="268"/>
            <ac:picMk id="1026" creationId="{A438E3B7-A1CC-F7FC-5659-CE0539D21491}"/>
          </ac:picMkLst>
        </pc:picChg>
      </pc:sldChg>
      <pc:sldChg chg="addSp delSp modSp new mod modClrScheme chgLayout">
        <pc:chgData name="Kunal Kunal" userId="76412d9282542e93" providerId="LiveId" clId="{75757236-136E-4C01-B630-568DFA6E4766}" dt="2025-08-13T10:43:02.573" v="7572" actId="207"/>
        <pc:sldMkLst>
          <pc:docMk/>
          <pc:sldMk cId="771836415" sldId="269"/>
        </pc:sldMkLst>
        <pc:spChg chg="add mod">
          <ac:chgData name="Kunal Kunal" userId="76412d9282542e93" providerId="LiveId" clId="{75757236-136E-4C01-B630-568DFA6E4766}" dt="2025-08-12T19:50:31.402" v="5900"/>
          <ac:spMkLst>
            <pc:docMk/>
            <pc:sldMk cId="771836415" sldId="269"/>
            <ac:spMk id="3" creationId="{D7A031D1-8E50-97E8-D72E-A9D91FC287D4}"/>
          </ac:spMkLst>
        </pc:spChg>
        <pc:spChg chg="add mod">
          <ac:chgData name="Kunal Kunal" userId="76412d9282542e93" providerId="LiveId" clId="{75757236-136E-4C01-B630-568DFA6E4766}" dt="2025-08-12T19:50:31.402" v="5900"/>
          <ac:spMkLst>
            <pc:docMk/>
            <pc:sldMk cId="771836415" sldId="269"/>
            <ac:spMk id="4" creationId="{A2BE7703-8934-8F61-47B5-04A5A51A0F4F}"/>
          </ac:spMkLst>
        </pc:spChg>
        <pc:spChg chg="add del mod">
          <ac:chgData name="Kunal Kunal" userId="76412d9282542e93" providerId="LiveId" clId="{75757236-136E-4C01-B630-568DFA6E4766}" dt="2025-08-12T19:50:41.809" v="5902" actId="478"/>
          <ac:spMkLst>
            <pc:docMk/>
            <pc:sldMk cId="771836415" sldId="269"/>
            <ac:spMk id="6" creationId="{32A1F688-4506-888F-141D-10CBFDDA27F0}"/>
          </ac:spMkLst>
        </pc:spChg>
        <pc:spChg chg="add del mod">
          <ac:chgData name="Kunal Kunal" userId="76412d9282542e93" providerId="LiveId" clId="{75757236-136E-4C01-B630-568DFA6E4766}" dt="2025-08-12T19:51:14.655" v="5907" actId="478"/>
          <ac:spMkLst>
            <pc:docMk/>
            <pc:sldMk cId="771836415" sldId="269"/>
            <ac:spMk id="8" creationId="{02CE80BD-8550-D8F6-BD1D-D2B17CE50870}"/>
          </ac:spMkLst>
        </pc:spChg>
        <pc:spChg chg="add mod topLvl">
          <ac:chgData name="Kunal Kunal" userId="76412d9282542e93" providerId="LiveId" clId="{75757236-136E-4C01-B630-568DFA6E4766}" dt="2025-08-12T20:22:41.847" v="6265" actId="1076"/>
          <ac:spMkLst>
            <pc:docMk/>
            <pc:sldMk cId="771836415" sldId="269"/>
            <ac:spMk id="11" creationId="{4491B4F9-02F0-5577-8509-DDE0990BC6ED}"/>
          </ac:spMkLst>
        </pc:spChg>
        <pc:spChg chg="add del mod topLvl">
          <ac:chgData name="Kunal Kunal" userId="76412d9282542e93" providerId="LiveId" clId="{75757236-136E-4C01-B630-568DFA6E4766}" dt="2025-08-12T20:04:02.518" v="6058" actId="478"/>
          <ac:spMkLst>
            <pc:docMk/>
            <pc:sldMk cId="771836415" sldId="269"/>
            <ac:spMk id="12" creationId="{52614881-E357-8A89-4C5D-172586F6C786}"/>
          </ac:spMkLst>
        </pc:spChg>
        <pc:spChg chg="add del mod">
          <ac:chgData name="Kunal Kunal" userId="76412d9282542e93" providerId="LiveId" clId="{75757236-136E-4C01-B630-568DFA6E4766}" dt="2025-08-12T19:51:53.638" v="5921" actId="478"/>
          <ac:spMkLst>
            <pc:docMk/>
            <pc:sldMk cId="771836415" sldId="269"/>
            <ac:spMk id="14" creationId="{6C16B4D9-42F9-FD84-76CB-A8AB83C948E1}"/>
          </ac:spMkLst>
        </pc:spChg>
        <pc:spChg chg="add mod">
          <ac:chgData name="Kunal Kunal" userId="76412d9282542e93" providerId="LiveId" clId="{75757236-136E-4C01-B630-568DFA6E4766}" dt="2025-08-12T19:51:57.477" v="5923"/>
          <ac:spMkLst>
            <pc:docMk/>
            <pc:sldMk cId="771836415" sldId="269"/>
            <ac:spMk id="17" creationId="{1768AF08-12DB-0363-341B-BE92F2752FED}"/>
          </ac:spMkLst>
        </pc:spChg>
        <pc:spChg chg="add mod">
          <ac:chgData name="Kunal Kunal" userId="76412d9282542e93" providerId="LiveId" clId="{75757236-136E-4C01-B630-568DFA6E4766}" dt="2025-08-12T19:51:57.477" v="5923"/>
          <ac:spMkLst>
            <pc:docMk/>
            <pc:sldMk cId="771836415" sldId="269"/>
            <ac:spMk id="18" creationId="{3BF08B9B-F2BB-638D-D7B0-ED5C553A6FBE}"/>
          </ac:spMkLst>
        </pc:spChg>
        <pc:spChg chg="mod topLvl">
          <ac:chgData name="Kunal Kunal" userId="76412d9282542e93" providerId="LiveId" clId="{75757236-136E-4C01-B630-568DFA6E4766}" dt="2025-08-12T20:23:21.629" v="6272" actId="1076"/>
          <ac:spMkLst>
            <pc:docMk/>
            <pc:sldMk cId="771836415" sldId="269"/>
            <ac:spMk id="20" creationId="{5BA4D330-E722-52A4-65AD-C01D676B132F}"/>
          </ac:spMkLst>
        </pc:spChg>
        <pc:spChg chg="del mod topLvl">
          <ac:chgData name="Kunal Kunal" userId="76412d9282542e93" providerId="LiveId" clId="{75757236-136E-4C01-B630-568DFA6E4766}" dt="2025-08-12T20:02:18.760" v="6036" actId="478"/>
          <ac:spMkLst>
            <pc:docMk/>
            <pc:sldMk cId="771836415" sldId="269"/>
            <ac:spMk id="21" creationId="{2F00BD59-29F1-6973-F8B6-AC4804B327C4}"/>
          </ac:spMkLst>
        </pc:spChg>
        <pc:spChg chg="mod topLvl">
          <ac:chgData name="Kunal Kunal" userId="76412d9282542e93" providerId="LiveId" clId="{75757236-136E-4C01-B630-568DFA6E4766}" dt="2025-08-12T20:24:10.532" v="6280" actId="1076"/>
          <ac:spMkLst>
            <pc:docMk/>
            <pc:sldMk cId="771836415" sldId="269"/>
            <ac:spMk id="24" creationId="{D1DD5B07-DDFA-B739-1B1D-D5FCA97B7210}"/>
          </ac:spMkLst>
        </pc:spChg>
        <pc:spChg chg="del mod topLvl">
          <ac:chgData name="Kunal Kunal" userId="76412d9282542e93" providerId="LiveId" clId="{75757236-136E-4C01-B630-568DFA6E4766}" dt="2025-08-12T20:08:29.457" v="6094" actId="478"/>
          <ac:spMkLst>
            <pc:docMk/>
            <pc:sldMk cId="771836415" sldId="269"/>
            <ac:spMk id="25" creationId="{E744D125-2F70-050C-ACEE-5A50437E6DE9}"/>
          </ac:spMkLst>
        </pc:spChg>
        <pc:spChg chg="add del mod topLvl">
          <ac:chgData name="Kunal Kunal" userId="76412d9282542e93" providerId="LiveId" clId="{75757236-136E-4C01-B630-568DFA6E4766}" dt="2025-08-12T20:26:30.736" v="6297" actId="1076"/>
          <ac:spMkLst>
            <pc:docMk/>
            <pc:sldMk cId="771836415" sldId="269"/>
            <ac:spMk id="27" creationId="{0EDC2235-ACC8-4302-BC3E-893404120014}"/>
          </ac:spMkLst>
        </pc:spChg>
        <pc:spChg chg="del mod topLvl">
          <ac:chgData name="Kunal Kunal" userId="76412d9282542e93" providerId="LiveId" clId="{75757236-136E-4C01-B630-568DFA6E4766}" dt="2025-08-12T20:13:27.356" v="6149" actId="478"/>
          <ac:spMkLst>
            <pc:docMk/>
            <pc:sldMk cId="771836415" sldId="269"/>
            <ac:spMk id="28" creationId="{6785F7E6-21D2-8D23-0EA9-C5344D48DB1F}"/>
          </ac:spMkLst>
        </pc:spChg>
        <pc:spChg chg="mod topLvl">
          <ac:chgData name="Kunal Kunal" userId="76412d9282542e93" providerId="LiveId" clId="{75757236-136E-4C01-B630-568DFA6E4766}" dt="2025-08-12T20:25:57.894" v="6293" actId="1076"/>
          <ac:spMkLst>
            <pc:docMk/>
            <pc:sldMk cId="771836415" sldId="269"/>
            <ac:spMk id="30" creationId="{D5D781A7-28EA-4FF7-6F6E-3E8B09288E28}"/>
          </ac:spMkLst>
        </pc:spChg>
        <pc:spChg chg="del mod topLvl">
          <ac:chgData name="Kunal Kunal" userId="76412d9282542e93" providerId="LiveId" clId="{75757236-136E-4C01-B630-568DFA6E4766}" dt="2025-08-12T20:10:54.355" v="6120" actId="478"/>
          <ac:spMkLst>
            <pc:docMk/>
            <pc:sldMk cId="771836415" sldId="269"/>
            <ac:spMk id="31" creationId="{5931639F-6582-B958-654A-40004844D976}"/>
          </ac:spMkLst>
        </pc:spChg>
        <pc:spChg chg="mod topLvl">
          <ac:chgData name="Kunal Kunal" userId="76412d9282542e93" providerId="LiveId" clId="{75757236-136E-4C01-B630-568DFA6E4766}" dt="2025-08-12T20:25:36.489" v="6291" actId="1076"/>
          <ac:spMkLst>
            <pc:docMk/>
            <pc:sldMk cId="771836415" sldId="269"/>
            <ac:spMk id="33" creationId="{FCFA3239-37AC-CA2C-E6D2-D59E44274AA2}"/>
          </ac:spMkLst>
        </pc:spChg>
        <pc:spChg chg="del mod topLvl">
          <ac:chgData name="Kunal Kunal" userId="76412d9282542e93" providerId="LiveId" clId="{75757236-136E-4C01-B630-568DFA6E4766}" dt="2025-08-12T20:09:22.176" v="6104" actId="478"/>
          <ac:spMkLst>
            <pc:docMk/>
            <pc:sldMk cId="771836415" sldId="269"/>
            <ac:spMk id="34" creationId="{3477643D-E09A-25A0-45E8-B9ED1CE7B72C}"/>
          </ac:spMkLst>
        </pc:spChg>
        <pc:spChg chg="mod ord topLvl">
          <ac:chgData name="Kunal Kunal" userId="76412d9282542e93" providerId="LiveId" clId="{75757236-136E-4C01-B630-568DFA6E4766}" dt="2025-08-12T20:23:49.289" v="6276" actId="1076"/>
          <ac:spMkLst>
            <pc:docMk/>
            <pc:sldMk cId="771836415" sldId="269"/>
            <ac:spMk id="36" creationId="{23976D30-403F-7740-AD63-ADBB7C44F0F1}"/>
          </ac:spMkLst>
        </pc:spChg>
        <pc:spChg chg="del mod topLvl">
          <ac:chgData name="Kunal Kunal" userId="76412d9282542e93" providerId="LiveId" clId="{75757236-136E-4C01-B630-568DFA6E4766}" dt="2025-08-12T20:04:14.915" v="6060" actId="478"/>
          <ac:spMkLst>
            <pc:docMk/>
            <pc:sldMk cId="771836415" sldId="269"/>
            <ac:spMk id="37" creationId="{4ABCB009-1A2B-3CCB-2318-CAA64022566B}"/>
          </ac:spMkLst>
        </pc:spChg>
        <pc:spChg chg="mod topLvl">
          <ac:chgData name="Kunal Kunal" userId="76412d9282542e93" providerId="LiveId" clId="{75757236-136E-4C01-B630-568DFA6E4766}" dt="2025-08-12T20:26:14.719" v="6295" actId="1076"/>
          <ac:spMkLst>
            <pc:docMk/>
            <pc:sldMk cId="771836415" sldId="269"/>
            <ac:spMk id="39" creationId="{85709253-8554-2AB7-4941-05BBB7693DA9}"/>
          </ac:spMkLst>
        </pc:spChg>
        <pc:spChg chg="del mod topLvl">
          <ac:chgData name="Kunal Kunal" userId="76412d9282542e93" providerId="LiveId" clId="{75757236-136E-4C01-B630-568DFA6E4766}" dt="2025-08-12T20:12:24.649" v="6136" actId="478"/>
          <ac:spMkLst>
            <pc:docMk/>
            <pc:sldMk cId="771836415" sldId="269"/>
            <ac:spMk id="40" creationId="{815D931B-5AE9-C6CA-C631-23031E19BBB9}"/>
          </ac:spMkLst>
        </pc:spChg>
        <pc:spChg chg="mod">
          <ac:chgData name="Kunal Kunal" userId="76412d9282542e93" providerId="LiveId" clId="{75757236-136E-4C01-B630-568DFA6E4766}" dt="2025-08-12T20:30:19.243" v="6313" actId="207"/>
          <ac:spMkLst>
            <pc:docMk/>
            <pc:sldMk cId="771836415" sldId="269"/>
            <ac:spMk id="42" creationId="{A00BAA92-6A16-D1E0-DB28-857B2FC77977}"/>
          </ac:spMkLst>
        </pc:spChg>
        <pc:spChg chg="mod">
          <ac:chgData name="Kunal Kunal" userId="76412d9282542e93" providerId="LiveId" clId="{75757236-136E-4C01-B630-568DFA6E4766}" dt="2025-08-12T20:37:04.373" v="6372" actId="403"/>
          <ac:spMkLst>
            <pc:docMk/>
            <pc:sldMk cId="771836415" sldId="269"/>
            <ac:spMk id="43" creationId="{DFA01509-E8DB-920C-FB1D-2B76762FAF38}"/>
          </ac:spMkLst>
        </pc:spChg>
        <pc:spChg chg="mod">
          <ac:chgData name="Kunal Kunal" userId="76412d9282542e93" providerId="LiveId" clId="{75757236-136E-4C01-B630-568DFA6E4766}" dt="2025-08-12T20:30:36.830" v="6315" actId="207"/>
          <ac:spMkLst>
            <pc:docMk/>
            <pc:sldMk cId="771836415" sldId="269"/>
            <ac:spMk id="45" creationId="{93888506-8058-5289-29C6-0D6411354EA5}"/>
          </ac:spMkLst>
        </pc:spChg>
        <pc:spChg chg="mod">
          <ac:chgData name="Kunal Kunal" userId="76412d9282542e93" providerId="LiveId" clId="{75757236-136E-4C01-B630-568DFA6E4766}" dt="2025-08-12T20:37:12.957" v="6374" actId="403"/>
          <ac:spMkLst>
            <pc:docMk/>
            <pc:sldMk cId="771836415" sldId="269"/>
            <ac:spMk id="46" creationId="{690CFD47-5758-2F43-8461-C31530BE83E5}"/>
          </ac:spMkLst>
        </pc:spChg>
        <pc:spChg chg="add mod">
          <ac:chgData name="Kunal Kunal" userId="76412d9282542e93" providerId="LiveId" clId="{75757236-136E-4C01-B630-568DFA6E4766}" dt="2025-08-12T20:30:12.691" v="6312" actId="207"/>
          <ac:spMkLst>
            <pc:docMk/>
            <pc:sldMk cId="771836415" sldId="269"/>
            <ac:spMk id="49" creationId="{C0F1AEF9-7EB7-7EB7-E58D-445356380082}"/>
          </ac:spMkLst>
        </pc:spChg>
        <pc:spChg chg="add mod">
          <ac:chgData name="Kunal Kunal" userId="76412d9282542e93" providerId="LiveId" clId="{75757236-136E-4C01-B630-568DFA6E4766}" dt="2025-08-13T09:37:28.959" v="7222" actId="207"/>
          <ac:spMkLst>
            <pc:docMk/>
            <pc:sldMk cId="771836415" sldId="269"/>
            <ac:spMk id="50" creationId="{1F930CFD-3DB1-B878-59D5-F94876DF57D9}"/>
          </ac:spMkLst>
        </pc:spChg>
        <pc:spChg chg="mod">
          <ac:chgData name="Kunal Kunal" userId="76412d9282542e93" providerId="LiveId" clId="{75757236-136E-4C01-B630-568DFA6E4766}" dt="2025-08-12T20:30:43.919" v="6316" actId="207"/>
          <ac:spMkLst>
            <pc:docMk/>
            <pc:sldMk cId="771836415" sldId="269"/>
            <ac:spMk id="51" creationId="{333994DD-F881-F288-D28D-1BABE317BAB6}"/>
          </ac:spMkLst>
        </pc:spChg>
        <pc:spChg chg="mod">
          <ac:chgData name="Kunal Kunal" userId="76412d9282542e93" providerId="LiveId" clId="{75757236-136E-4C01-B630-568DFA6E4766}" dt="2025-08-12T20:37:16.987" v="6375" actId="403"/>
          <ac:spMkLst>
            <pc:docMk/>
            <pc:sldMk cId="771836415" sldId="269"/>
            <ac:spMk id="52" creationId="{803E32AE-55F5-1013-FCAD-32AD0089BF2A}"/>
          </ac:spMkLst>
        </pc:spChg>
        <pc:spChg chg="add mod">
          <ac:chgData name="Kunal Kunal" userId="76412d9282542e93" providerId="LiveId" clId="{75757236-136E-4C01-B630-568DFA6E4766}" dt="2025-08-12T20:30:02.201" v="6311" actId="207"/>
          <ac:spMkLst>
            <pc:docMk/>
            <pc:sldMk cId="771836415" sldId="269"/>
            <ac:spMk id="55" creationId="{07BB715C-1503-C628-12DD-B8AC6B49EBEF}"/>
          </ac:spMkLst>
        </pc:spChg>
        <pc:spChg chg="add mod">
          <ac:chgData name="Kunal Kunal" userId="76412d9282542e93" providerId="LiveId" clId="{75757236-136E-4C01-B630-568DFA6E4766}" dt="2025-08-13T09:37:29.590" v="7223" actId="207"/>
          <ac:spMkLst>
            <pc:docMk/>
            <pc:sldMk cId="771836415" sldId="269"/>
            <ac:spMk id="56" creationId="{EAE59917-DC47-C652-823C-5227A6511D11}"/>
          </ac:spMkLst>
        </pc:spChg>
        <pc:spChg chg="add mod">
          <ac:chgData name="Kunal Kunal" userId="76412d9282542e93" providerId="LiveId" clId="{75757236-136E-4C01-B630-568DFA6E4766}" dt="2025-08-12T20:29:54.680" v="6310" actId="207"/>
          <ac:spMkLst>
            <pc:docMk/>
            <pc:sldMk cId="771836415" sldId="269"/>
            <ac:spMk id="58" creationId="{715C8959-ED3F-729D-E680-4D6B72ECC4A1}"/>
          </ac:spMkLst>
        </pc:spChg>
        <pc:spChg chg="add mod">
          <ac:chgData name="Kunal Kunal" userId="76412d9282542e93" providerId="LiveId" clId="{75757236-136E-4C01-B630-568DFA6E4766}" dt="2025-08-13T09:37:30.136" v="7224" actId="207"/>
          <ac:spMkLst>
            <pc:docMk/>
            <pc:sldMk cId="771836415" sldId="269"/>
            <ac:spMk id="59" creationId="{2319668C-936F-5F9B-559C-70F4EBBBB5EE}"/>
          </ac:spMkLst>
        </pc:spChg>
        <pc:spChg chg="add mod">
          <ac:chgData name="Kunal Kunal" userId="76412d9282542e93" providerId="LiveId" clId="{75757236-136E-4C01-B630-568DFA6E4766}" dt="2025-08-12T20:30:26.851" v="6314" actId="207"/>
          <ac:spMkLst>
            <pc:docMk/>
            <pc:sldMk cId="771836415" sldId="269"/>
            <ac:spMk id="61" creationId="{24E394EF-19A6-4B05-E1E1-37DFFACE8C0D}"/>
          </ac:spMkLst>
        </pc:spChg>
        <pc:spChg chg="add mod">
          <ac:chgData name="Kunal Kunal" userId="76412d9282542e93" providerId="LiveId" clId="{75757236-136E-4C01-B630-568DFA6E4766}" dt="2025-08-12T20:37:09.400" v="6373" actId="403"/>
          <ac:spMkLst>
            <pc:docMk/>
            <pc:sldMk cId="771836415" sldId="269"/>
            <ac:spMk id="62" creationId="{5807264F-943D-D6A0-E320-7A7204C7A956}"/>
          </ac:spMkLst>
        </pc:spChg>
        <pc:spChg chg="mod">
          <ac:chgData name="Kunal Kunal" userId="76412d9282542e93" providerId="LiveId" clId="{75757236-136E-4C01-B630-568DFA6E4766}" dt="2025-08-12T20:30:50.797" v="6317" actId="207"/>
          <ac:spMkLst>
            <pc:docMk/>
            <pc:sldMk cId="771836415" sldId="269"/>
            <ac:spMk id="63" creationId="{326BB7D0-4346-2D07-6BE2-738C39FDBDC0}"/>
          </ac:spMkLst>
        </pc:spChg>
        <pc:spChg chg="mod">
          <ac:chgData name="Kunal Kunal" userId="76412d9282542e93" providerId="LiveId" clId="{75757236-136E-4C01-B630-568DFA6E4766}" dt="2025-08-12T20:37:21.362" v="6376" actId="403"/>
          <ac:spMkLst>
            <pc:docMk/>
            <pc:sldMk cId="771836415" sldId="269"/>
            <ac:spMk id="65" creationId="{03F6D204-107C-547E-3AFE-28739457C522}"/>
          </ac:spMkLst>
        </pc:spChg>
        <pc:spChg chg="add mod">
          <ac:chgData name="Kunal Kunal" userId="76412d9282542e93" providerId="LiveId" clId="{75757236-136E-4C01-B630-568DFA6E4766}" dt="2025-08-13T10:43:02.573" v="7572" actId="207"/>
          <ac:spMkLst>
            <pc:docMk/>
            <pc:sldMk cId="771836415" sldId="269"/>
            <ac:spMk id="67" creationId="{2868F460-44B2-41F2-CD39-C760D2D07D2E}"/>
          </ac:spMkLst>
        </pc:spChg>
        <pc:grpChg chg="add mod">
          <ac:chgData name="Kunal Kunal" userId="76412d9282542e93" providerId="LiveId" clId="{75757236-136E-4C01-B630-568DFA6E4766}" dt="2025-08-12T19:50:31.402" v="5900"/>
          <ac:grpSpMkLst>
            <pc:docMk/>
            <pc:sldMk cId="771836415" sldId="269"/>
            <ac:grpSpMk id="2" creationId="{7D3DD6FE-CAB1-D535-6820-B87451BFD644}"/>
          </ac:grpSpMkLst>
        </pc:grpChg>
        <pc:grpChg chg="add del mod">
          <ac:chgData name="Kunal Kunal" userId="76412d9282542e93" providerId="LiveId" clId="{75757236-136E-4C01-B630-568DFA6E4766}" dt="2025-08-12T20:04:02.518" v="6058" actId="478"/>
          <ac:grpSpMkLst>
            <pc:docMk/>
            <pc:sldMk cId="771836415" sldId="269"/>
            <ac:grpSpMk id="9" creationId="{D77FDF77-DCB8-B24C-F135-A5E97ED439D3}"/>
          </ac:grpSpMkLst>
        </pc:grpChg>
        <pc:grpChg chg="add del mod">
          <ac:chgData name="Kunal Kunal" userId="76412d9282542e93" providerId="LiveId" clId="{75757236-136E-4C01-B630-568DFA6E4766}" dt="2025-08-12T19:52:00.440" v="5924" actId="478"/>
          <ac:grpSpMkLst>
            <pc:docMk/>
            <pc:sldMk cId="771836415" sldId="269"/>
            <ac:grpSpMk id="15" creationId="{6E8ED20D-6E1E-F4A3-6DC4-C5463EE60D28}"/>
          </ac:grpSpMkLst>
        </pc:grpChg>
        <pc:grpChg chg="add del mod">
          <ac:chgData name="Kunal Kunal" userId="76412d9282542e93" providerId="LiveId" clId="{75757236-136E-4C01-B630-568DFA6E4766}" dt="2025-08-12T20:02:18.760" v="6036" actId="478"/>
          <ac:grpSpMkLst>
            <pc:docMk/>
            <pc:sldMk cId="771836415" sldId="269"/>
            <ac:grpSpMk id="19" creationId="{59AC4BEF-2C6E-5A02-6038-1632B42F6FB2}"/>
          </ac:grpSpMkLst>
        </pc:grpChg>
        <pc:grpChg chg="add del mod">
          <ac:chgData name="Kunal Kunal" userId="76412d9282542e93" providerId="LiveId" clId="{75757236-136E-4C01-B630-568DFA6E4766}" dt="2025-08-12T20:08:29.457" v="6094" actId="478"/>
          <ac:grpSpMkLst>
            <pc:docMk/>
            <pc:sldMk cId="771836415" sldId="269"/>
            <ac:grpSpMk id="23" creationId="{6A9B88C8-8E48-7D6E-A443-649DDD29B62D}"/>
          </ac:grpSpMkLst>
        </pc:grpChg>
        <pc:grpChg chg="add del mod">
          <ac:chgData name="Kunal Kunal" userId="76412d9282542e93" providerId="LiveId" clId="{75757236-136E-4C01-B630-568DFA6E4766}" dt="2025-08-12T20:13:27.356" v="6149" actId="478"/>
          <ac:grpSpMkLst>
            <pc:docMk/>
            <pc:sldMk cId="771836415" sldId="269"/>
            <ac:grpSpMk id="26" creationId="{C5CDF595-3064-81CE-2659-FCA4B9ED8B87}"/>
          </ac:grpSpMkLst>
        </pc:grpChg>
        <pc:grpChg chg="add del mod">
          <ac:chgData name="Kunal Kunal" userId="76412d9282542e93" providerId="LiveId" clId="{75757236-136E-4C01-B630-568DFA6E4766}" dt="2025-08-12T20:10:54.355" v="6120" actId="478"/>
          <ac:grpSpMkLst>
            <pc:docMk/>
            <pc:sldMk cId="771836415" sldId="269"/>
            <ac:grpSpMk id="29" creationId="{D6968EAB-7AEE-D30B-CC6E-872A17EC1139}"/>
          </ac:grpSpMkLst>
        </pc:grpChg>
        <pc:grpChg chg="add del mod">
          <ac:chgData name="Kunal Kunal" userId="76412d9282542e93" providerId="LiveId" clId="{75757236-136E-4C01-B630-568DFA6E4766}" dt="2025-08-12T20:09:22.176" v="6104" actId="478"/>
          <ac:grpSpMkLst>
            <pc:docMk/>
            <pc:sldMk cId="771836415" sldId="269"/>
            <ac:grpSpMk id="32" creationId="{D74E6CB3-D7AC-B1DC-6C1F-C7602B4CDE88}"/>
          </ac:grpSpMkLst>
        </pc:grpChg>
        <pc:grpChg chg="add del mod">
          <ac:chgData name="Kunal Kunal" userId="76412d9282542e93" providerId="LiveId" clId="{75757236-136E-4C01-B630-568DFA6E4766}" dt="2025-08-12T20:04:14.915" v="6060" actId="478"/>
          <ac:grpSpMkLst>
            <pc:docMk/>
            <pc:sldMk cId="771836415" sldId="269"/>
            <ac:grpSpMk id="35" creationId="{95667F74-A941-E068-C74A-B7A5E35C3557}"/>
          </ac:grpSpMkLst>
        </pc:grpChg>
        <pc:grpChg chg="add del mod">
          <ac:chgData name="Kunal Kunal" userId="76412d9282542e93" providerId="LiveId" clId="{75757236-136E-4C01-B630-568DFA6E4766}" dt="2025-08-12T20:12:24.649" v="6136" actId="478"/>
          <ac:grpSpMkLst>
            <pc:docMk/>
            <pc:sldMk cId="771836415" sldId="269"/>
            <ac:grpSpMk id="38" creationId="{7B519479-A95F-E6B1-8E91-94CD035F21E5}"/>
          </ac:grpSpMkLst>
        </pc:grpChg>
        <pc:grpChg chg="add mod">
          <ac:chgData name="Kunal Kunal" userId="76412d9282542e93" providerId="LiveId" clId="{75757236-136E-4C01-B630-568DFA6E4766}" dt="2025-08-12T20:36:56.611" v="6370" actId="1076"/>
          <ac:grpSpMkLst>
            <pc:docMk/>
            <pc:sldMk cId="771836415" sldId="269"/>
            <ac:grpSpMk id="41" creationId="{DE44A946-FEBB-4503-0C4C-A3E84F398792}"/>
          </ac:grpSpMkLst>
        </pc:grpChg>
        <pc:grpChg chg="add mod">
          <ac:chgData name="Kunal Kunal" userId="76412d9282542e93" providerId="LiveId" clId="{75757236-136E-4C01-B630-568DFA6E4766}" dt="2025-08-12T20:30:36.830" v="6315" actId="207"/>
          <ac:grpSpMkLst>
            <pc:docMk/>
            <pc:sldMk cId="771836415" sldId="269"/>
            <ac:grpSpMk id="44" creationId="{C9F56042-229F-1721-CCA6-652E75FE92EF}"/>
          </ac:grpSpMkLst>
        </pc:grpChg>
        <pc:grpChg chg="add mod">
          <ac:chgData name="Kunal Kunal" userId="76412d9282542e93" providerId="LiveId" clId="{75757236-136E-4C01-B630-568DFA6E4766}" dt="2025-08-12T20:30:43.919" v="6316" actId="207"/>
          <ac:grpSpMkLst>
            <pc:docMk/>
            <pc:sldMk cId="771836415" sldId="269"/>
            <ac:grpSpMk id="47" creationId="{A5992DFE-D015-E6F8-D9A0-D7D38DE0379D}"/>
          </ac:grpSpMkLst>
        </pc:grpChg>
        <pc:grpChg chg="add mod">
          <ac:chgData name="Kunal Kunal" userId="76412d9282542e93" providerId="LiveId" clId="{75757236-136E-4C01-B630-568DFA6E4766}" dt="2025-08-12T20:36:54.091" v="6369" actId="1076"/>
          <ac:grpSpMkLst>
            <pc:docMk/>
            <pc:sldMk cId="771836415" sldId="269"/>
            <ac:grpSpMk id="48" creationId="{6DDD8BC5-2941-A080-4496-17B681BCB99F}"/>
          </ac:grpSpMkLst>
        </pc:grpChg>
        <pc:grpChg chg="add mod">
          <ac:chgData name="Kunal Kunal" userId="76412d9282542e93" providerId="LiveId" clId="{75757236-136E-4C01-B630-568DFA6E4766}" dt="2025-08-12T20:30:50.797" v="6317" actId="207"/>
          <ac:grpSpMkLst>
            <pc:docMk/>
            <pc:sldMk cId="771836415" sldId="269"/>
            <ac:grpSpMk id="53" creationId="{5943FC6F-8EEB-1FB6-08CA-0773E8BB6B68}"/>
          </ac:grpSpMkLst>
        </pc:grpChg>
        <pc:grpChg chg="add mod">
          <ac:chgData name="Kunal Kunal" userId="76412d9282542e93" providerId="LiveId" clId="{75757236-136E-4C01-B630-568DFA6E4766}" dt="2025-08-12T20:36:51.809" v="6368" actId="1076"/>
          <ac:grpSpMkLst>
            <pc:docMk/>
            <pc:sldMk cId="771836415" sldId="269"/>
            <ac:grpSpMk id="54" creationId="{7F5874A6-B805-A2C2-1377-4FBDAEF7C8A1}"/>
          </ac:grpSpMkLst>
        </pc:grpChg>
        <pc:grpChg chg="add mod">
          <ac:chgData name="Kunal Kunal" userId="76412d9282542e93" providerId="LiveId" clId="{75757236-136E-4C01-B630-568DFA6E4766}" dt="2025-08-12T20:29:54.680" v="6310" actId="207"/>
          <ac:grpSpMkLst>
            <pc:docMk/>
            <pc:sldMk cId="771836415" sldId="269"/>
            <ac:grpSpMk id="57" creationId="{4893C4E7-0F89-FB32-60D8-001520C7E551}"/>
          </ac:grpSpMkLst>
        </pc:grpChg>
        <pc:grpChg chg="add mod">
          <ac:chgData name="Kunal Kunal" userId="76412d9282542e93" providerId="LiveId" clId="{75757236-136E-4C01-B630-568DFA6E4766}" dt="2025-08-12T20:30:26.851" v="6314" actId="207"/>
          <ac:grpSpMkLst>
            <pc:docMk/>
            <pc:sldMk cId="771836415" sldId="269"/>
            <ac:grpSpMk id="60" creationId="{0FDB0E06-C71B-0EFB-4D82-A2EF95AC8F4E}"/>
          </ac:grpSpMkLst>
        </pc:grpChg>
        <pc:graphicFrameChg chg="add del mod modGraphic">
          <ac:chgData name="Kunal Kunal" userId="76412d9282542e93" providerId="LiveId" clId="{75757236-136E-4C01-B630-568DFA6E4766}" dt="2025-08-12T19:51:51.206" v="5920" actId="478"/>
          <ac:graphicFrameMkLst>
            <pc:docMk/>
            <pc:sldMk cId="771836415" sldId="269"/>
            <ac:graphicFrameMk id="10" creationId="{546861A8-F673-F6F3-B54F-16F6F925F0D1}"/>
          </ac:graphicFrameMkLst>
        </pc:graphicFrameChg>
        <pc:picChg chg="add mod ord">
          <ac:chgData name="Kunal Kunal" userId="76412d9282542e93" providerId="LiveId" clId="{75757236-136E-4C01-B630-568DFA6E4766}" dt="2025-08-12T20:22:49.496" v="6267" actId="1076"/>
          <ac:picMkLst>
            <pc:docMk/>
            <pc:sldMk cId="771836415" sldId="269"/>
            <ac:picMk id="16" creationId="{236B3348-F6AF-48D3-8342-77C1FD5046A0}"/>
          </ac:picMkLst>
        </pc:picChg>
        <pc:picChg chg="add mod ord">
          <ac:chgData name="Kunal Kunal" userId="76412d9282542e93" providerId="LiveId" clId="{75757236-136E-4C01-B630-568DFA6E4766}" dt="2025-08-12T20:24:14.943" v="6281" actId="1076"/>
          <ac:picMkLst>
            <pc:docMk/>
            <pc:sldMk cId="771836415" sldId="269"/>
            <ac:picMk id="22" creationId="{872D8AA0-BA1D-BCE8-5BF2-EFF96758CC08}"/>
          </ac:picMkLst>
        </pc:picChg>
        <pc:picChg chg="add mod ord">
          <ac:chgData name="Kunal Kunal" userId="76412d9282542e93" providerId="LiveId" clId="{75757236-136E-4C01-B630-568DFA6E4766}" dt="2025-08-12T20:23:52.814" v="6277" actId="1076"/>
          <ac:picMkLst>
            <pc:docMk/>
            <pc:sldMk cId="771836415" sldId="269"/>
            <ac:picMk id="64" creationId="{811EDBB7-D1AF-EEF1-23B0-92A3EF145659}"/>
          </ac:picMkLst>
        </pc:picChg>
        <pc:picChg chg="add mod ord">
          <ac:chgData name="Kunal Kunal" userId="76412d9282542e93" providerId="LiveId" clId="{75757236-136E-4C01-B630-568DFA6E4766}" dt="2025-08-12T20:23:29.663" v="6273" actId="1076"/>
          <ac:picMkLst>
            <pc:docMk/>
            <pc:sldMk cId="771836415" sldId="269"/>
            <ac:picMk id="66" creationId="{42AEC51F-716D-8BC6-6896-56B5EB662670}"/>
          </ac:picMkLst>
        </pc:picChg>
        <pc:picChg chg="add mod ord">
          <ac:chgData name="Kunal Kunal" userId="76412d9282542e93" providerId="LiveId" clId="{75757236-136E-4C01-B630-568DFA6E4766}" dt="2025-08-12T20:25:42.917" v="6292" actId="1076"/>
          <ac:picMkLst>
            <pc:docMk/>
            <pc:sldMk cId="771836415" sldId="269"/>
            <ac:picMk id="68" creationId="{20EA5B30-6F61-EDA0-F624-B3C3F36836D5}"/>
          </ac:picMkLst>
        </pc:picChg>
        <pc:picChg chg="add mod ord">
          <ac:chgData name="Kunal Kunal" userId="76412d9282542e93" providerId="LiveId" clId="{75757236-136E-4C01-B630-568DFA6E4766}" dt="2025-08-12T20:26:05.936" v="6294" actId="1076"/>
          <ac:picMkLst>
            <pc:docMk/>
            <pc:sldMk cId="771836415" sldId="269"/>
            <ac:picMk id="70" creationId="{EF289E5A-8466-380D-EA07-3F9BC83804CB}"/>
          </ac:picMkLst>
        </pc:picChg>
        <pc:picChg chg="add mod ord">
          <ac:chgData name="Kunal Kunal" userId="76412d9282542e93" providerId="LiveId" clId="{75757236-136E-4C01-B630-568DFA6E4766}" dt="2025-08-12T20:26:39.679" v="6299" actId="1076"/>
          <ac:picMkLst>
            <pc:docMk/>
            <pc:sldMk cId="771836415" sldId="269"/>
            <ac:picMk id="72" creationId="{A45D2780-178F-680B-A3F0-DAE7BFC0BBCE}"/>
          </ac:picMkLst>
        </pc:picChg>
        <pc:picChg chg="add mod ord">
          <ac:chgData name="Kunal Kunal" userId="76412d9282542e93" providerId="LiveId" clId="{75757236-136E-4C01-B630-568DFA6E4766}" dt="2025-08-12T20:26:21.391" v="6296" actId="1076"/>
          <ac:picMkLst>
            <pc:docMk/>
            <pc:sldMk cId="771836415" sldId="269"/>
            <ac:picMk id="74" creationId="{0C3994CA-4E42-CDE1-B5A8-BF8DC6EB7F68}"/>
          </ac:picMkLst>
        </pc:picChg>
      </pc:sldChg>
      <pc:sldChg chg="addSp modSp new del mod">
        <pc:chgData name="Kunal Kunal" userId="76412d9282542e93" providerId="LiveId" clId="{75757236-136E-4C01-B630-568DFA6E4766}" dt="2025-08-10T22:42:50.748" v="4422" actId="2696"/>
        <pc:sldMkLst>
          <pc:docMk/>
          <pc:sldMk cId="2039578812" sldId="270"/>
        </pc:sldMkLst>
      </pc:sldChg>
      <pc:sldChg chg="addSp delSp modSp new del mod modClrScheme chgLayout">
        <pc:chgData name="Kunal Kunal" userId="76412d9282542e93" providerId="LiveId" clId="{75757236-136E-4C01-B630-568DFA6E4766}" dt="2025-08-10T23:01:06.764" v="4646" actId="2696"/>
        <pc:sldMkLst>
          <pc:docMk/>
          <pc:sldMk cId="4002789903" sldId="271"/>
        </pc:sldMkLst>
      </pc:sldChg>
      <pc:sldChg chg="addSp delSp modSp new mod ord">
        <pc:chgData name="Kunal Kunal" userId="76412d9282542e93" providerId="LiveId" clId="{75757236-136E-4C01-B630-568DFA6E4766}" dt="2025-08-13T09:31:04.819" v="7198"/>
        <pc:sldMkLst>
          <pc:docMk/>
          <pc:sldMk cId="3241249069" sldId="272"/>
        </pc:sldMkLst>
        <pc:spChg chg="add mod">
          <ac:chgData name="Kunal Kunal" userId="76412d9282542e93" providerId="LiveId" clId="{75757236-136E-4C01-B630-568DFA6E4766}" dt="2025-08-12T18:54:54.829" v="5641" actId="20577"/>
          <ac:spMkLst>
            <pc:docMk/>
            <pc:sldMk cId="3241249069" sldId="272"/>
            <ac:spMk id="19" creationId="{0BBE75F9-3393-FCF6-C654-66A201B9C8FB}"/>
          </ac:spMkLst>
        </pc:spChg>
        <pc:spChg chg="add mod">
          <ac:chgData name="Kunal Kunal" userId="76412d9282542e93" providerId="LiveId" clId="{75757236-136E-4C01-B630-568DFA6E4766}" dt="2025-08-12T19:05:38.276" v="5681" actId="1076"/>
          <ac:spMkLst>
            <pc:docMk/>
            <pc:sldMk cId="3241249069" sldId="272"/>
            <ac:spMk id="20" creationId="{2BD06FF1-BFDC-B58B-2A38-FD2E867F5FFA}"/>
          </ac:spMkLst>
        </pc:spChg>
        <pc:spChg chg="add mod">
          <ac:chgData name="Kunal Kunal" userId="76412d9282542e93" providerId="LiveId" clId="{75757236-136E-4C01-B630-568DFA6E4766}" dt="2025-08-12T19:25:35.590" v="5749" actId="1076"/>
          <ac:spMkLst>
            <pc:docMk/>
            <pc:sldMk cId="3241249069" sldId="272"/>
            <ac:spMk id="21" creationId="{29614D28-11A8-4831-9F95-DFC3E0E5CE9A}"/>
          </ac:spMkLst>
        </pc:spChg>
        <pc:spChg chg="add mod">
          <ac:chgData name="Kunal Kunal" userId="76412d9282542e93" providerId="LiveId" clId="{75757236-136E-4C01-B630-568DFA6E4766}" dt="2025-08-12T19:07:41.943" v="5695" actId="1076"/>
          <ac:spMkLst>
            <pc:docMk/>
            <pc:sldMk cId="3241249069" sldId="272"/>
            <ac:spMk id="22" creationId="{3C16F871-086B-0283-6F45-C18EED0E8706}"/>
          </ac:spMkLst>
        </pc:spChg>
        <pc:spChg chg="add mod">
          <ac:chgData name="Kunal Kunal" userId="76412d9282542e93" providerId="LiveId" clId="{75757236-136E-4C01-B630-568DFA6E4766}" dt="2025-08-12T19:08:07.501" v="5700" actId="1076"/>
          <ac:spMkLst>
            <pc:docMk/>
            <pc:sldMk cId="3241249069" sldId="272"/>
            <ac:spMk id="23" creationId="{143B506E-DAEA-9733-34CC-78DA6894890F}"/>
          </ac:spMkLst>
        </pc:spChg>
        <pc:spChg chg="add mod">
          <ac:chgData name="Kunal Kunal" userId="76412d9282542e93" providerId="LiveId" clId="{75757236-136E-4C01-B630-568DFA6E4766}" dt="2025-08-12T19:08:58.892" v="5709" actId="1076"/>
          <ac:spMkLst>
            <pc:docMk/>
            <pc:sldMk cId="3241249069" sldId="272"/>
            <ac:spMk id="24" creationId="{A76C44EC-C856-11CF-55C9-B2E88A121CB7}"/>
          </ac:spMkLst>
        </pc:spChg>
        <pc:picChg chg="add mod">
          <ac:chgData name="Kunal Kunal" userId="76412d9282542e93" providerId="LiveId" clId="{75757236-136E-4C01-B630-568DFA6E4766}" dt="2025-08-12T19:07:27.932" v="5692" actId="1076"/>
          <ac:picMkLst>
            <pc:docMk/>
            <pc:sldMk cId="3241249069" sldId="272"/>
            <ac:picMk id="12" creationId="{914C55A3-50DF-7E04-4A96-B8AA7BF70257}"/>
          </ac:picMkLst>
        </pc:picChg>
        <pc:picChg chg="add mod">
          <ac:chgData name="Kunal Kunal" userId="76412d9282542e93" providerId="LiveId" clId="{75757236-136E-4C01-B630-568DFA6E4766}" dt="2025-08-11T08:52:01.157" v="4884" actId="14100"/>
          <ac:picMkLst>
            <pc:docMk/>
            <pc:sldMk cId="3241249069" sldId="272"/>
            <ac:picMk id="14" creationId="{898CC2DF-8091-EF2F-98A7-F5C78DB27897}"/>
          </ac:picMkLst>
        </pc:picChg>
        <pc:picChg chg="add mod">
          <ac:chgData name="Kunal Kunal" userId="76412d9282542e93" providerId="LiveId" clId="{75757236-136E-4C01-B630-568DFA6E4766}" dt="2025-08-12T18:53:46.335" v="5625" actId="688"/>
          <ac:picMkLst>
            <pc:docMk/>
            <pc:sldMk cId="3241249069" sldId="272"/>
            <ac:picMk id="16" creationId="{77E4CAF1-670E-A2C7-4D98-B29D9940D9D2}"/>
          </ac:picMkLst>
        </pc:picChg>
        <pc:picChg chg="add mod">
          <ac:chgData name="Kunal Kunal" userId="76412d9282542e93" providerId="LiveId" clId="{75757236-136E-4C01-B630-568DFA6E4766}" dt="2025-08-11T09:09:03.946" v="5063" actId="1076"/>
          <ac:picMkLst>
            <pc:docMk/>
            <pc:sldMk cId="3241249069" sldId="272"/>
            <ac:picMk id="28" creationId="{8FD8CE19-38DD-9B21-1348-10762A339E95}"/>
          </ac:picMkLst>
        </pc:picChg>
        <pc:picChg chg="add mod">
          <ac:chgData name="Kunal Kunal" userId="76412d9282542e93" providerId="LiveId" clId="{75757236-136E-4C01-B630-568DFA6E4766}" dt="2025-08-11T09:09:09.265" v="5064" actId="1076"/>
          <ac:picMkLst>
            <pc:docMk/>
            <pc:sldMk cId="3241249069" sldId="272"/>
            <ac:picMk id="30" creationId="{36EEEF9B-5436-D689-8E44-230E503E3808}"/>
          </ac:picMkLst>
        </pc:picChg>
        <pc:picChg chg="add mod">
          <ac:chgData name="Kunal Kunal" userId="76412d9282542e93" providerId="LiveId" clId="{75757236-136E-4C01-B630-568DFA6E4766}" dt="2025-08-11T09:08:47.046" v="5059" actId="14100"/>
          <ac:picMkLst>
            <pc:docMk/>
            <pc:sldMk cId="3241249069" sldId="272"/>
            <ac:picMk id="34" creationId="{CDD6F898-FB11-856A-167B-FAD1A25E7627}"/>
          </ac:picMkLst>
        </pc:picChg>
        <pc:picChg chg="add mod">
          <ac:chgData name="Kunal Kunal" userId="76412d9282542e93" providerId="LiveId" clId="{75757236-136E-4C01-B630-568DFA6E4766}" dt="2025-08-12T19:08:49.386" v="5708" actId="1076"/>
          <ac:picMkLst>
            <pc:docMk/>
            <pc:sldMk cId="3241249069" sldId="272"/>
            <ac:picMk id="1026" creationId="{5FBE4C3A-B110-2337-317F-9233D4A81D59}"/>
          </ac:picMkLst>
        </pc:picChg>
        <pc:picChg chg="add mod">
          <ac:chgData name="Kunal Kunal" userId="76412d9282542e93" providerId="LiveId" clId="{75757236-136E-4C01-B630-568DFA6E4766}" dt="2025-08-12T19:08:20.882" v="5703" actId="1076"/>
          <ac:picMkLst>
            <pc:docMk/>
            <pc:sldMk cId="3241249069" sldId="272"/>
            <ac:picMk id="1028" creationId="{3B285B18-CDD6-10C4-9C70-4784D16B1736}"/>
          </ac:picMkLst>
        </pc:picChg>
        <pc:picChg chg="add mod">
          <ac:chgData name="Kunal Kunal" userId="76412d9282542e93" providerId="LiveId" clId="{75757236-136E-4C01-B630-568DFA6E4766}" dt="2025-08-11T08:51:50.343" v="4883" actId="14100"/>
          <ac:picMkLst>
            <pc:docMk/>
            <pc:sldMk cId="3241249069" sldId="272"/>
            <ac:picMk id="1030" creationId="{ABE8D635-6213-EE22-7CE9-B66BE4621855}"/>
          </ac:picMkLst>
        </pc:picChg>
        <pc:cxnChg chg="add mod">
          <ac:chgData name="Kunal Kunal" userId="76412d9282542e93" providerId="LiveId" clId="{75757236-136E-4C01-B630-568DFA6E4766}" dt="2025-08-12T19:09:48.830" v="5716" actId="1582"/>
          <ac:cxnSpMkLst>
            <pc:docMk/>
            <pc:sldMk cId="3241249069" sldId="272"/>
            <ac:cxnSpMk id="3" creationId="{7C9336EF-3664-58E6-E334-A332ED480F5C}"/>
          </ac:cxnSpMkLst>
        </pc:cxnChg>
        <pc:cxnChg chg="add mod">
          <ac:chgData name="Kunal Kunal" userId="76412d9282542e93" providerId="LiveId" clId="{75757236-136E-4C01-B630-568DFA6E4766}" dt="2025-08-12T19:25:38.852" v="5750" actId="1076"/>
          <ac:cxnSpMkLst>
            <pc:docMk/>
            <pc:sldMk cId="3241249069" sldId="272"/>
            <ac:cxnSpMk id="5" creationId="{BC856D15-A498-4664-0545-B3AE7449D6E2}"/>
          </ac:cxnSpMkLst>
        </pc:cxnChg>
        <pc:cxnChg chg="add mod">
          <ac:chgData name="Kunal Kunal" userId="76412d9282542e93" providerId="LiveId" clId="{75757236-136E-4C01-B630-568DFA6E4766}" dt="2025-08-12T19:10:04.258" v="5720" actId="1582"/>
          <ac:cxnSpMkLst>
            <pc:docMk/>
            <pc:sldMk cId="3241249069" sldId="272"/>
            <ac:cxnSpMk id="7" creationId="{E7C056C8-3B9C-953F-6FB2-871B881BFDC3}"/>
          </ac:cxnSpMkLst>
        </pc:cxnChg>
        <pc:cxnChg chg="add mod">
          <ac:chgData name="Kunal Kunal" userId="76412d9282542e93" providerId="LiveId" clId="{75757236-136E-4C01-B630-568DFA6E4766}" dt="2025-08-12T19:10:16.752" v="5723" actId="1582"/>
          <ac:cxnSpMkLst>
            <pc:docMk/>
            <pc:sldMk cId="3241249069" sldId="272"/>
            <ac:cxnSpMk id="8" creationId="{876B12F6-FE44-C808-F08E-E82A31D9BD88}"/>
          </ac:cxnSpMkLst>
        </pc:cxnChg>
        <pc:cxnChg chg="add mod">
          <ac:chgData name="Kunal Kunal" userId="76412d9282542e93" providerId="LiveId" clId="{75757236-136E-4C01-B630-568DFA6E4766}" dt="2025-08-12T19:10:26.101" v="5725" actId="208"/>
          <ac:cxnSpMkLst>
            <pc:docMk/>
            <pc:sldMk cId="3241249069" sldId="272"/>
            <ac:cxnSpMk id="9" creationId="{99C7368A-8DF2-1A8B-6F38-EA88CCA1E303}"/>
          </ac:cxnSpMkLst>
        </pc:cxnChg>
      </pc:sldChg>
      <pc:sldChg chg="modSp new del mod">
        <pc:chgData name="Kunal Kunal" userId="76412d9282542e93" providerId="LiveId" clId="{75757236-136E-4C01-B630-568DFA6E4766}" dt="2025-08-13T08:32:01.403" v="6814" actId="2696"/>
        <pc:sldMkLst>
          <pc:docMk/>
          <pc:sldMk cId="4269026121" sldId="273"/>
        </pc:sldMkLst>
      </pc:sldChg>
      <pc:sldChg chg="addSp delSp modSp new del mod modClrScheme chgLayout">
        <pc:chgData name="Kunal Kunal" userId="76412d9282542e93" providerId="LiveId" clId="{75757236-136E-4C01-B630-568DFA6E4766}" dt="2025-08-12T11:32:43.738" v="5166" actId="2696"/>
        <pc:sldMkLst>
          <pc:docMk/>
          <pc:sldMk cId="3192199252" sldId="274"/>
        </pc:sldMkLst>
      </pc:sldChg>
      <pc:sldChg chg="addSp delSp modSp new del mod">
        <pc:chgData name="Kunal Kunal" userId="76412d9282542e93" providerId="LiveId" clId="{75757236-136E-4C01-B630-568DFA6E4766}" dt="2025-08-12T13:10:41.258" v="5589" actId="2696"/>
        <pc:sldMkLst>
          <pc:docMk/>
          <pc:sldMk cId="1043877611" sldId="275"/>
        </pc:sldMkLst>
        <pc:picChg chg="add mod">
          <ac:chgData name="Kunal Kunal" userId="76412d9282542e93" providerId="LiveId" clId="{75757236-136E-4C01-B630-568DFA6E4766}" dt="2025-08-12T12:14:32.793" v="5321" actId="1076"/>
          <ac:picMkLst>
            <pc:docMk/>
            <pc:sldMk cId="1043877611" sldId="275"/>
            <ac:picMk id="2050" creationId="{F83C071F-B3C5-CAA6-7ABD-0445AE7937EC}"/>
          </ac:picMkLst>
        </pc:picChg>
      </pc:sldChg>
      <pc:sldChg chg="addSp delSp modSp new mod ord setBg">
        <pc:chgData name="Kunal Kunal" userId="76412d9282542e93" providerId="LiveId" clId="{75757236-136E-4C01-B630-568DFA6E4766}" dt="2025-08-13T08:30:42.868" v="6804" actId="1076"/>
        <pc:sldMkLst>
          <pc:docMk/>
          <pc:sldMk cId="2612503247" sldId="276"/>
        </pc:sldMkLst>
        <pc:spChg chg="del">
          <ac:chgData name="Kunal Kunal" userId="76412d9282542e93" providerId="LiveId" clId="{75757236-136E-4C01-B630-568DFA6E4766}" dt="2025-08-12T20:33:42.382" v="6358" actId="478"/>
          <ac:spMkLst>
            <pc:docMk/>
            <pc:sldMk cId="2612503247" sldId="276"/>
            <ac:spMk id="2" creationId="{351C84BF-4041-2F52-9135-CECC545F5058}"/>
          </ac:spMkLst>
        </pc:spChg>
        <pc:spChg chg="add mod">
          <ac:chgData name="Kunal Kunal" userId="76412d9282542e93" providerId="LiveId" clId="{75757236-136E-4C01-B630-568DFA6E4766}" dt="2025-08-13T08:28:10.313" v="6757" actId="404"/>
          <ac:spMkLst>
            <pc:docMk/>
            <pc:sldMk cId="2612503247" sldId="276"/>
            <ac:spMk id="4" creationId="{5E67166A-12B2-BD09-2A20-236CD63B6883}"/>
          </ac:spMkLst>
        </pc:spChg>
        <pc:spChg chg="add del mod">
          <ac:chgData name="Kunal Kunal" userId="76412d9282542e93" providerId="LiveId" clId="{75757236-136E-4C01-B630-568DFA6E4766}" dt="2025-08-12T20:33:37.226" v="6357" actId="478"/>
          <ac:spMkLst>
            <pc:docMk/>
            <pc:sldMk cId="2612503247" sldId="276"/>
            <ac:spMk id="5" creationId="{309BC8F9-FC9E-C31A-8417-46A34B63F4E3}"/>
          </ac:spMkLst>
        </pc:spChg>
        <pc:spChg chg="add mod">
          <ac:chgData name="Kunal Kunal" userId="76412d9282542e93" providerId="LiveId" clId="{75757236-136E-4C01-B630-568DFA6E4766}" dt="2025-08-13T08:28:25.650" v="6762" actId="404"/>
          <ac:spMkLst>
            <pc:docMk/>
            <pc:sldMk cId="2612503247" sldId="276"/>
            <ac:spMk id="5" creationId="{FE78EE92-9EF3-B40F-3670-0E02AAF71A66}"/>
          </ac:spMkLst>
        </pc:spChg>
        <pc:spChg chg="add del mod">
          <ac:chgData name="Kunal Kunal" userId="76412d9282542e93" providerId="LiveId" clId="{75757236-136E-4C01-B630-568DFA6E4766}" dt="2025-08-13T08:17:56.380" v="6502" actId="478"/>
          <ac:spMkLst>
            <pc:docMk/>
            <pc:sldMk cId="2612503247" sldId="276"/>
            <ac:spMk id="6" creationId="{3A0A33CC-3DB5-583B-A969-09DFD2537E7F}"/>
          </ac:spMkLst>
        </pc:spChg>
        <pc:spChg chg="add mod">
          <ac:chgData name="Kunal Kunal" userId="76412d9282542e93" providerId="LiveId" clId="{75757236-136E-4C01-B630-568DFA6E4766}" dt="2025-08-13T08:28:28.733" v="6763" actId="404"/>
          <ac:spMkLst>
            <pc:docMk/>
            <pc:sldMk cId="2612503247" sldId="276"/>
            <ac:spMk id="7" creationId="{A1D49F6E-034B-7D10-CF10-E5C524714075}"/>
          </ac:spMkLst>
        </pc:spChg>
        <pc:spChg chg="add">
          <ac:chgData name="Kunal Kunal" userId="76412d9282542e93" providerId="LiveId" clId="{75757236-136E-4C01-B630-568DFA6E4766}" dt="2025-08-13T08:18:09.361" v="6506" actId="26606"/>
          <ac:spMkLst>
            <pc:docMk/>
            <pc:sldMk cId="2612503247" sldId="276"/>
            <ac:spMk id="8" creationId="{42A4FC2C-047E-45A5-965D-8E1E3BF09BC6}"/>
          </ac:spMkLst>
        </pc:spChg>
        <pc:spChg chg="add del">
          <ac:chgData name="Kunal Kunal" userId="76412d9282542e93" providerId="LiveId" clId="{75757236-136E-4C01-B630-568DFA6E4766}" dt="2025-08-13T08:23:30.551" v="6621" actId="22"/>
          <ac:spMkLst>
            <pc:docMk/>
            <pc:sldMk cId="2612503247" sldId="276"/>
            <ac:spMk id="10" creationId="{3FF8EE59-8CE7-D7E3-B2CB-1797ACA1FBDE}"/>
          </ac:spMkLst>
        </pc:spChg>
        <pc:spChg chg="add mod">
          <ac:chgData name="Kunal Kunal" userId="76412d9282542e93" providerId="LiveId" clId="{75757236-136E-4C01-B630-568DFA6E4766}" dt="2025-08-13T08:28:06.469" v="6756" actId="404"/>
          <ac:spMkLst>
            <pc:docMk/>
            <pc:sldMk cId="2612503247" sldId="276"/>
            <ac:spMk id="11" creationId="{FEC5FFD7-8B3A-9EDD-992A-77DFEC5A81CD}"/>
          </ac:spMkLst>
        </pc:spChg>
        <pc:spChg chg="add mod">
          <ac:chgData name="Kunal Kunal" userId="76412d9282542e93" providerId="LiveId" clId="{75757236-136E-4C01-B630-568DFA6E4766}" dt="2025-08-13T08:28:16.001" v="6759" actId="404"/>
          <ac:spMkLst>
            <pc:docMk/>
            <pc:sldMk cId="2612503247" sldId="276"/>
            <ac:spMk id="12" creationId="{5D38B3B4-5108-BBA0-39D1-3A1B05B3F9DB}"/>
          </ac:spMkLst>
        </pc:spChg>
        <pc:spChg chg="add mod">
          <ac:chgData name="Kunal Kunal" userId="76412d9282542e93" providerId="LiveId" clId="{75757236-136E-4C01-B630-568DFA6E4766}" dt="2025-08-13T08:28:19.357" v="6760" actId="404"/>
          <ac:spMkLst>
            <pc:docMk/>
            <pc:sldMk cId="2612503247" sldId="276"/>
            <ac:spMk id="13" creationId="{65394C12-149B-08B1-65EF-27B8297AEF2D}"/>
          </ac:spMkLst>
        </pc:spChg>
        <pc:spChg chg="add mod">
          <ac:chgData name="Kunal Kunal" userId="76412d9282542e93" providerId="LiveId" clId="{75757236-136E-4C01-B630-568DFA6E4766}" dt="2025-08-13T08:28:22.608" v="6761" actId="404"/>
          <ac:spMkLst>
            <pc:docMk/>
            <pc:sldMk cId="2612503247" sldId="276"/>
            <ac:spMk id="14" creationId="{23872B7B-7574-1288-6BE9-23708F091EEC}"/>
          </ac:spMkLst>
        </pc:spChg>
        <pc:spChg chg="add mod">
          <ac:chgData name="Kunal Kunal" userId="76412d9282542e93" providerId="LiveId" clId="{75757236-136E-4C01-B630-568DFA6E4766}" dt="2025-08-13T08:30:42.868" v="6804" actId="1076"/>
          <ac:spMkLst>
            <pc:docMk/>
            <pc:sldMk cId="2612503247" sldId="276"/>
            <ac:spMk id="15" creationId="{B1CB8491-73A9-A1A2-630F-558DD8BE2D66}"/>
          </ac:spMkLst>
        </pc:spChg>
        <pc:picChg chg="add mod">
          <ac:chgData name="Kunal Kunal" userId="76412d9282542e93" providerId="LiveId" clId="{75757236-136E-4C01-B630-568DFA6E4766}" dt="2025-08-13T08:30:38.316" v="6803" actId="1076"/>
          <ac:picMkLst>
            <pc:docMk/>
            <pc:sldMk cId="2612503247" sldId="276"/>
            <ac:picMk id="3" creationId="{19070BF9-3A52-528B-F2B0-8B5B25C8B309}"/>
          </ac:picMkLst>
        </pc:picChg>
      </pc:sldChg>
      <pc:sldChg chg="addSp delSp modSp new del mod ord">
        <pc:chgData name="Kunal Kunal" userId="76412d9282542e93" providerId="LiveId" clId="{75757236-136E-4C01-B630-568DFA6E4766}" dt="2025-08-13T08:29:22.369" v="6765" actId="2696"/>
        <pc:sldMkLst>
          <pc:docMk/>
          <pc:sldMk cId="2793118393" sldId="277"/>
        </pc:sldMkLst>
        <pc:spChg chg="add del mod topLvl">
          <ac:chgData name="Kunal Kunal" userId="76412d9282542e93" providerId="LiveId" clId="{75757236-136E-4C01-B630-568DFA6E4766}" dt="2025-08-13T08:17:12.037" v="6484" actId="478"/>
          <ac:spMkLst>
            <pc:docMk/>
            <pc:sldMk cId="2793118393" sldId="277"/>
            <ac:spMk id="3" creationId="{A150C6A2-381F-B253-53D6-9DAAB5E64F33}"/>
          </ac:spMkLst>
        </pc:spChg>
        <pc:spChg chg="add mod">
          <ac:chgData name="Kunal Kunal" userId="76412d9282542e93" providerId="LiveId" clId="{75757236-136E-4C01-B630-568DFA6E4766}" dt="2025-08-13T07:45:12.455" v="6434" actId="14100"/>
          <ac:spMkLst>
            <pc:docMk/>
            <pc:sldMk cId="2793118393" sldId="277"/>
            <ac:spMk id="13" creationId="{BDBD6B2D-4543-A931-6E06-850A3DE21360}"/>
          </ac:spMkLst>
        </pc:spChg>
        <pc:spChg chg="add del mod topLvl">
          <ac:chgData name="Kunal Kunal" userId="76412d9282542e93" providerId="LiveId" clId="{75757236-136E-4C01-B630-568DFA6E4766}" dt="2025-08-13T07:43:50.088" v="6419" actId="478"/>
          <ac:spMkLst>
            <pc:docMk/>
            <pc:sldMk cId="2793118393" sldId="277"/>
            <ac:spMk id="14" creationId="{D4A492F6-7126-A3E7-30D4-79204ED70C49}"/>
          </ac:spMkLst>
        </pc:spChg>
        <pc:spChg chg="add del mod">
          <ac:chgData name="Kunal Kunal" userId="76412d9282542e93" providerId="LiveId" clId="{75757236-136E-4C01-B630-568DFA6E4766}" dt="2025-08-13T07:42:41.412" v="6395" actId="478"/>
          <ac:spMkLst>
            <pc:docMk/>
            <pc:sldMk cId="2793118393" sldId="277"/>
            <ac:spMk id="16" creationId="{34F03B7A-0603-378F-4B50-C35D980FA3F2}"/>
          </ac:spMkLst>
        </pc:spChg>
        <pc:spChg chg="add del mod topLvl">
          <ac:chgData name="Kunal Kunal" userId="76412d9282542e93" providerId="LiveId" clId="{75757236-136E-4C01-B630-568DFA6E4766}" dt="2025-08-13T08:17:12.965" v="6485" actId="478"/>
          <ac:spMkLst>
            <pc:docMk/>
            <pc:sldMk cId="2793118393" sldId="277"/>
            <ac:spMk id="18" creationId="{86EC116D-12E8-8435-728A-20BABFD4FF7A}"/>
          </ac:spMkLst>
        </pc:spChg>
        <pc:spChg chg="add del mod topLvl">
          <ac:chgData name="Kunal Kunal" userId="76412d9282542e93" providerId="LiveId" clId="{75757236-136E-4C01-B630-568DFA6E4766}" dt="2025-08-13T07:43:52.221" v="6420" actId="478"/>
          <ac:spMkLst>
            <pc:docMk/>
            <pc:sldMk cId="2793118393" sldId="277"/>
            <ac:spMk id="19" creationId="{AFBA5424-47BD-E5DB-B6D9-A9C9F6DA9F39}"/>
          </ac:spMkLst>
        </pc:spChg>
        <pc:spChg chg="add del mod topLvl">
          <ac:chgData name="Kunal Kunal" userId="76412d9282542e93" providerId="LiveId" clId="{75757236-136E-4C01-B630-568DFA6E4766}" dt="2025-08-13T08:17:28.956" v="6490" actId="478"/>
          <ac:spMkLst>
            <pc:docMk/>
            <pc:sldMk cId="2793118393" sldId="277"/>
            <ac:spMk id="21" creationId="{3034C6CA-FFB2-E98C-F1ED-0E25D107F36D}"/>
          </ac:spMkLst>
        </pc:spChg>
        <pc:spChg chg="add del mod topLvl">
          <ac:chgData name="Kunal Kunal" userId="76412d9282542e93" providerId="LiveId" clId="{75757236-136E-4C01-B630-568DFA6E4766}" dt="2025-08-13T07:43:57.404" v="6421" actId="478"/>
          <ac:spMkLst>
            <pc:docMk/>
            <pc:sldMk cId="2793118393" sldId="277"/>
            <ac:spMk id="22" creationId="{7B53258E-1BF9-C23B-11CB-1F4A25856EE0}"/>
          </ac:spMkLst>
        </pc:spChg>
        <pc:spChg chg="add del mod topLvl">
          <ac:chgData name="Kunal Kunal" userId="76412d9282542e93" providerId="LiveId" clId="{75757236-136E-4C01-B630-568DFA6E4766}" dt="2025-08-13T08:17:29.761" v="6491" actId="478"/>
          <ac:spMkLst>
            <pc:docMk/>
            <pc:sldMk cId="2793118393" sldId="277"/>
            <ac:spMk id="24" creationId="{2792D1D3-3E66-BD5D-DEBA-4F3AE9D49677}"/>
          </ac:spMkLst>
        </pc:spChg>
        <pc:spChg chg="add del mod topLvl">
          <ac:chgData name="Kunal Kunal" userId="76412d9282542e93" providerId="LiveId" clId="{75757236-136E-4C01-B630-568DFA6E4766}" dt="2025-08-13T07:43:59.567" v="6422" actId="478"/>
          <ac:spMkLst>
            <pc:docMk/>
            <pc:sldMk cId="2793118393" sldId="277"/>
            <ac:spMk id="25" creationId="{52AF3A9B-DBCA-97DA-FE01-F831259237FA}"/>
          </ac:spMkLst>
        </pc:spChg>
        <pc:spChg chg="add del mod topLvl">
          <ac:chgData name="Kunal Kunal" userId="76412d9282542e93" providerId="LiveId" clId="{75757236-136E-4C01-B630-568DFA6E4766}" dt="2025-08-13T08:17:33.067" v="6494" actId="478"/>
          <ac:spMkLst>
            <pc:docMk/>
            <pc:sldMk cId="2793118393" sldId="277"/>
            <ac:spMk id="27" creationId="{7CEBEC3A-6C49-6620-CABD-3B5B08E98E15}"/>
          </ac:spMkLst>
        </pc:spChg>
        <pc:spChg chg="add del mod topLvl">
          <ac:chgData name="Kunal Kunal" userId="76412d9282542e93" providerId="LiveId" clId="{75757236-136E-4C01-B630-568DFA6E4766}" dt="2025-08-13T07:43:42.470" v="6417" actId="478"/>
          <ac:spMkLst>
            <pc:docMk/>
            <pc:sldMk cId="2793118393" sldId="277"/>
            <ac:spMk id="28" creationId="{C322D086-D9BA-6154-32C9-C0F5FAA015CA}"/>
          </ac:spMkLst>
        </pc:spChg>
        <pc:spChg chg="add del mod topLvl">
          <ac:chgData name="Kunal Kunal" userId="76412d9282542e93" providerId="LiveId" clId="{75757236-136E-4C01-B630-568DFA6E4766}" dt="2025-08-13T08:17:34.022" v="6495" actId="478"/>
          <ac:spMkLst>
            <pc:docMk/>
            <pc:sldMk cId="2793118393" sldId="277"/>
            <ac:spMk id="30" creationId="{0ED3BA0D-AAFA-F465-E277-8803E74052C7}"/>
          </ac:spMkLst>
        </pc:spChg>
        <pc:spChg chg="add del mod topLvl">
          <ac:chgData name="Kunal Kunal" userId="76412d9282542e93" providerId="LiveId" clId="{75757236-136E-4C01-B630-568DFA6E4766}" dt="2025-08-13T07:44:07.639" v="6426" actId="478"/>
          <ac:spMkLst>
            <pc:docMk/>
            <pc:sldMk cId="2793118393" sldId="277"/>
            <ac:spMk id="31" creationId="{1C895734-1AB8-4451-264D-A9E3F0A6A7A7}"/>
          </ac:spMkLst>
        </pc:spChg>
        <pc:spChg chg="add del mod topLvl">
          <ac:chgData name="Kunal Kunal" userId="76412d9282542e93" providerId="LiveId" clId="{75757236-136E-4C01-B630-568DFA6E4766}" dt="2025-08-13T08:17:30.881" v="6492" actId="478"/>
          <ac:spMkLst>
            <pc:docMk/>
            <pc:sldMk cId="2793118393" sldId="277"/>
            <ac:spMk id="33" creationId="{0DAA6B4D-9BA9-0FA3-4FB8-7FAE4A19C82C}"/>
          </ac:spMkLst>
        </pc:spChg>
        <pc:spChg chg="add del mod topLvl">
          <ac:chgData name="Kunal Kunal" userId="76412d9282542e93" providerId="LiveId" clId="{75757236-136E-4C01-B630-568DFA6E4766}" dt="2025-08-13T07:44:03.382" v="6424" actId="478"/>
          <ac:spMkLst>
            <pc:docMk/>
            <pc:sldMk cId="2793118393" sldId="277"/>
            <ac:spMk id="34" creationId="{FB83BD4E-D429-1AB5-628C-A83501C361EE}"/>
          </ac:spMkLst>
        </pc:spChg>
        <pc:spChg chg="add del mod topLvl">
          <ac:chgData name="Kunal Kunal" userId="76412d9282542e93" providerId="LiveId" clId="{75757236-136E-4C01-B630-568DFA6E4766}" dt="2025-08-13T08:17:31.993" v="6493" actId="478"/>
          <ac:spMkLst>
            <pc:docMk/>
            <pc:sldMk cId="2793118393" sldId="277"/>
            <ac:spMk id="36" creationId="{38E4CBB3-27A5-8D01-600A-D3555C3599A6}"/>
          </ac:spMkLst>
        </pc:spChg>
        <pc:spChg chg="add del mod topLvl">
          <ac:chgData name="Kunal Kunal" userId="76412d9282542e93" providerId="LiveId" clId="{75757236-136E-4C01-B630-568DFA6E4766}" dt="2025-08-13T07:44:05.192" v="6425" actId="478"/>
          <ac:spMkLst>
            <pc:docMk/>
            <pc:sldMk cId="2793118393" sldId="277"/>
            <ac:spMk id="37" creationId="{8E25F095-CFD6-15DE-1425-DEFFEB283B26}"/>
          </ac:spMkLst>
        </pc:spChg>
        <pc:spChg chg="add mod">
          <ac:chgData name="Kunal Kunal" userId="76412d9282542e93" providerId="LiveId" clId="{75757236-136E-4C01-B630-568DFA6E4766}" dt="2025-08-13T08:29:00.292" v="6764" actId="1076"/>
          <ac:spMkLst>
            <pc:docMk/>
            <pc:sldMk cId="2793118393" sldId="277"/>
            <ac:spMk id="38" creationId="{2E38541F-6881-BC0B-5CEA-D4C38F8D42FA}"/>
          </ac:spMkLst>
        </pc:spChg>
        <pc:grpChg chg="add del mod">
          <ac:chgData name="Kunal Kunal" userId="76412d9282542e93" providerId="LiveId" clId="{75757236-136E-4C01-B630-568DFA6E4766}" dt="2025-08-13T07:43:50.088" v="6419" actId="478"/>
          <ac:grpSpMkLst>
            <pc:docMk/>
            <pc:sldMk cId="2793118393" sldId="277"/>
            <ac:grpSpMk id="2" creationId="{5F0396B9-D91D-9E89-50F0-E8013D7CE0AB}"/>
          </ac:grpSpMkLst>
        </pc:grpChg>
        <pc:grpChg chg="add del mod">
          <ac:chgData name="Kunal Kunal" userId="76412d9282542e93" providerId="LiveId" clId="{75757236-136E-4C01-B630-568DFA6E4766}" dt="2025-08-13T07:43:52.221" v="6420" actId="478"/>
          <ac:grpSpMkLst>
            <pc:docMk/>
            <pc:sldMk cId="2793118393" sldId="277"/>
            <ac:grpSpMk id="17" creationId="{873F9020-AA0E-94A4-8D4E-1FC3ED6C73DC}"/>
          </ac:grpSpMkLst>
        </pc:grpChg>
        <pc:grpChg chg="add del mod">
          <ac:chgData name="Kunal Kunal" userId="76412d9282542e93" providerId="LiveId" clId="{75757236-136E-4C01-B630-568DFA6E4766}" dt="2025-08-13T07:43:57.404" v="6421" actId="478"/>
          <ac:grpSpMkLst>
            <pc:docMk/>
            <pc:sldMk cId="2793118393" sldId="277"/>
            <ac:grpSpMk id="20" creationId="{49B6C34B-C352-4452-566E-50AAC28F2794}"/>
          </ac:grpSpMkLst>
        </pc:grpChg>
        <pc:grpChg chg="add del mod">
          <ac:chgData name="Kunal Kunal" userId="76412d9282542e93" providerId="LiveId" clId="{75757236-136E-4C01-B630-568DFA6E4766}" dt="2025-08-13T07:43:59.567" v="6422" actId="478"/>
          <ac:grpSpMkLst>
            <pc:docMk/>
            <pc:sldMk cId="2793118393" sldId="277"/>
            <ac:grpSpMk id="23" creationId="{BF1182E4-DB91-E902-86A6-CAEA1DED4BBE}"/>
          </ac:grpSpMkLst>
        </pc:grpChg>
        <pc:grpChg chg="add del mod">
          <ac:chgData name="Kunal Kunal" userId="76412d9282542e93" providerId="LiveId" clId="{75757236-136E-4C01-B630-568DFA6E4766}" dt="2025-08-13T07:43:42.470" v="6417" actId="478"/>
          <ac:grpSpMkLst>
            <pc:docMk/>
            <pc:sldMk cId="2793118393" sldId="277"/>
            <ac:grpSpMk id="26" creationId="{6A02B7ED-0178-6C9D-B9E9-52C990BDD2D8}"/>
          </ac:grpSpMkLst>
        </pc:grpChg>
        <pc:grpChg chg="add del mod">
          <ac:chgData name="Kunal Kunal" userId="76412d9282542e93" providerId="LiveId" clId="{75757236-136E-4C01-B630-568DFA6E4766}" dt="2025-08-13T07:44:07.639" v="6426" actId="478"/>
          <ac:grpSpMkLst>
            <pc:docMk/>
            <pc:sldMk cId="2793118393" sldId="277"/>
            <ac:grpSpMk id="29" creationId="{9AB938EC-B0DA-3447-A43B-807F3B233A04}"/>
          </ac:grpSpMkLst>
        </pc:grpChg>
        <pc:grpChg chg="add del mod">
          <ac:chgData name="Kunal Kunal" userId="76412d9282542e93" providerId="LiveId" clId="{75757236-136E-4C01-B630-568DFA6E4766}" dt="2025-08-13T07:44:03.382" v="6424" actId="478"/>
          <ac:grpSpMkLst>
            <pc:docMk/>
            <pc:sldMk cId="2793118393" sldId="277"/>
            <ac:grpSpMk id="32" creationId="{85AA8368-1E48-D889-AC2E-8F70B9D44765}"/>
          </ac:grpSpMkLst>
        </pc:grpChg>
        <pc:grpChg chg="add del mod">
          <ac:chgData name="Kunal Kunal" userId="76412d9282542e93" providerId="LiveId" clId="{75757236-136E-4C01-B630-568DFA6E4766}" dt="2025-08-13T07:44:05.192" v="6425" actId="478"/>
          <ac:grpSpMkLst>
            <pc:docMk/>
            <pc:sldMk cId="2793118393" sldId="277"/>
            <ac:grpSpMk id="35" creationId="{0199B09B-37A1-AEAE-6BC2-EC4129AEEE3F}"/>
          </ac:grpSpMkLst>
        </pc:grpChg>
        <pc:graphicFrameChg chg="add del mod">
          <ac:chgData name="Kunal Kunal" userId="76412d9282542e93" providerId="LiveId" clId="{75757236-136E-4C01-B630-568DFA6E4766}" dt="2025-08-13T07:42:39.380" v="6394" actId="478"/>
          <ac:graphicFrameMkLst>
            <pc:docMk/>
            <pc:sldMk cId="2793118393" sldId="277"/>
            <ac:graphicFrameMk id="4" creationId="{778B50AA-0B74-F247-79A5-0D69C7D67AA1}"/>
          </ac:graphicFrameMkLst>
        </pc:graphicFrameChg>
        <pc:picChg chg="add mod ord">
          <ac:chgData name="Kunal Kunal" userId="76412d9282542e93" providerId="LiveId" clId="{75757236-136E-4C01-B630-568DFA6E4766}" dt="2025-08-13T07:50:03.106" v="6457" actId="1076"/>
          <ac:picMkLst>
            <pc:docMk/>
            <pc:sldMk cId="2793118393" sldId="277"/>
            <ac:picMk id="5" creationId="{1C742378-98DA-2C76-C7A0-696B86B38F33}"/>
          </ac:picMkLst>
        </pc:picChg>
        <pc:picChg chg="add mod ord">
          <ac:chgData name="Kunal Kunal" userId="76412d9282542e93" providerId="LiveId" clId="{75757236-136E-4C01-B630-568DFA6E4766}" dt="2025-08-13T07:50:01.035" v="6456" actId="1076"/>
          <ac:picMkLst>
            <pc:docMk/>
            <pc:sldMk cId="2793118393" sldId="277"/>
            <ac:picMk id="6" creationId="{40AF6846-534D-A975-7628-F45FEC7AD76B}"/>
          </ac:picMkLst>
        </pc:picChg>
        <pc:picChg chg="add mod ord">
          <ac:chgData name="Kunal Kunal" userId="76412d9282542e93" providerId="LiveId" clId="{75757236-136E-4C01-B630-568DFA6E4766}" dt="2025-08-13T08:17:39.246" v="6498" actId="1076"/>
          <ac:picMkLst>
            <pc:docMk/>
            <pc:sldMk cId="2793118393" sldId="277"/>
            <ac:picMk id="7" creationId="{E81D7781-26BF-C124-F931-6DD48522578F}"/>
          </ac:picMkLst>
        </pc:picChg>
        <pc:picChg chg="add mod ord">
          <ac:chgData name="Kunal Kunal" userId="76412d9282542e93" providerId="LiveId" clId="{75757236-136E-4C01-B630-568DFA6E4766}" dt="2025-08-13T08:17:40.949" v="6499" actId="1076"/>
          <ac:picMkLst>
            <pc:docMk/>
            <pc:sldMk cId="2793118393" sldId="277"/>
            <ac:picMk id="8" creationId="{C949C774-AFD3-D9FB-7745-F35E2D44C362}"/>
          </ac:picMkLst>
        </pc:picChg>
        <pc:picChg chg="add mod ord">
          <ac:chgData name="Kunal Kunal" userId="76412d9282542e93" providerId="LiveId" clId="{75757236-136E-4C01-B630-568DFA6E4766}" dt="2025-08-13T08:17:42.455" v="6500" actId="1076"/>
          <ac:picMkLst>
            <pc:docMk/>
            <pc:sldMk cId="2793118393" sldId="277"/>
            <ac:picMk id="9" creationId="{AA725DAC-3269-87D7-51D3-F2844468C053}"/>
          </ac:picMkLst>
        </pc:picChg>
        <pc:picChg chg="add mod ord">
          <ac:chgData name="Kunal Kunal" userId="76412d9282542e93" providerId="LiveId" clId="{75757236-136E-4C01-B630-568DFA6E4766}" dt="2025-08-13T07:47:24.947" v="6451" actId="166"/>
          <ac:picMkLst>
            <pc:docMk/>
            <pc:sldMk cId="2793118393" sldId="277"/>
            <ac:picMk id="10" creationId="{7EECAA69-18FD-298D-3878-1AB59BA24B2B}"/>
          </ac:picMkLst>
        </pc:picChg>
        <pc:picChg chg="add mod ord">
          <ac:chgData name="Kunal Kunal" userId="76412d9282542e93" providerId="LiveId" clId="{75757236-136E-4C01-B630-568DFA6E4766}" dt="2025-08-13T08:17:35.574" v="6496" actId="1076"/>
          <ac:picMkLst>
            <pc:docMk/>
            <pc:sldMk cId="2793118393" sldId="277"/>
            <ac:picMk id="11" creationId="{9B62B86B-69AA-E241-E826-BFADAE0EA837}"/>
          </ac:picMkLst>
        </pc:picChg>
        <pc:picChg chg="add del mod ord">
          <ac:chgData name="Kunal Kunal" userId="76412d9282542e93" providerId="LiveId" clId="{75757236-136E-4C01-B630-568DFA6E4766}" dt="2025-08-13T08:17:37.932" v="6497" actId="1076"/>
          <ac:picMkLst>
            <pc:docMk/>
            <pc:sldMk cId="2793118393" sldId="277"/>
            <ac:picMk id="12" creationId="{8BA5F4B6-91F7-C86E-39E6-320256F6E75C}"/>
          </ac:picMkLst>
        </pc:picChg>
      </pc:sldChg>
      <pc:sldChg chg="addSp delSp modSp new del mod ord modClrScheme chgLayout">
        <pc:chgData name="Kunal Kunal" userId="76412d9282542e93" providerId="LiveId" clId="{75757236-136E-4C01-B630-568DFA6E4766}" dt="2025-08-10T16:30:41.538" v="3354" actId="2696"/>
        <pc:sldMkLst>
          <pc:docMk/>
          <pc:sldMk cId="3901121181" sldId="278"/>
        </pc:sldMkLst>
      </pc:sldChg>
      <pc:sldChg chg="addSp delSp modSp new add del mod">
        <pc:chgData name="Kunal Kunal" userId="76412d9282542e93" providerId="LiveId" clId="{75757236-136E-4C01-B630-568DFA6E4766}" dt="2025-08-11T16:58:32.162" v="5070" actId="20577"/>
        <pc:sldMkLst>
          <pc:docMk/>
          <pc:sldMk cId="2394226583" sldId="279"/>
        </pc:sldMkLst>
        <pc:spChg chg="mod ord">
          <ac:chgData name="Kunal Kunal" userId="76412d9282542e93" providerId="LiveId" clId="{75757236-136E-4C01-B630-568DFA6E4766}" dt="2025-08-10T17:35:36.548" v="3975" actId="113"/>
          <ac:spMkLst>
            <pc:docMk/>
            <pc:sldMk cId="2394226583" sldId="279"/>
            <ac:spMk id="2" creationId="{1695FC85-038B-9B16-675A-7AFE5C5045C5}"/>
          </ac:spMkLst>
        </pc:spChg>
        <pc:spChg chg="add mod">
          <ac:chgData name="Kunal Kunal" userId="76412d9282542e93" providerId="LiveId" clId="{75757236-136E-4C01-B630-568DFA6E4766}" dt="2025-08-11T07:57:40.608" v="4692" actId="1076"/>
          <ac:spMkLst>
            <pc:docMk/>
            <pc:sldMk cId="2394226583" sldId="279"/>
            <ac:spMk id="50" creationId="{2C692817-1F05-3CBE-AA33-3B7B9FCB4AE1}"/>
          </ac:spMkLst>
        </pc:spChg>
        <pc:spChg chg="add mod ord">
          <ac:chgData name="Kunal Kunal" userId="76412d9282542e93" providerId="LiveId" clId="{75757236-136E-4C01-B630-568DFA6E4766}" dt="2025-08-11T07:56:18.856" v="4680" actId="122"/>
          <ac:spMkLst>
            <pc:docMk/>
            <pc:sldMk cId="2394226583" sldId="279"/>
            <ac:spMk id="51" creationId="{79EEC26C-9364-FAD2-EF48-172881BD5150}"/>
          </ac:spMkLst>
        </pc:spChg>
        <pc:spChg chg="add mod">
          <ac:chgData name="Kunal Kunal" userId="76412d9282542e93" providerId="LiveId" clId="{75757236-136E-4C01-B630-568DFA6E4766}" dt="2025-08-11T07:56:01.434" v="4677" actId="120"/>
          <ac:spMkLst>
            <pc:docMk/>
            <pc:sldMk cId="2394226583" sldId="279"/>
            <ac:spMk id="52" creationId="{94444F78-3AB9-A6D8-4DE8-E963C388A9D4}"/>
          </ac:spMkLst>
        </pc:spChg>
        <pc:spChg chg="add mod">
          <ac:chgData name="Kunal Kunal" userId="76412d9282542e93" providerId="LiveId" clId="{75757236-136E-4C01-B630-568DFA6E4766}" dt="2025-08-10T17:32:25.757" v="3921" actId="404"/>
          <ac:spMkLst>
            <pc:docMk/>
            <pc:sldMk cId="2394226583" sldId="279"/>
            <ac:spMk id="53" creationId="{AA9ACDD0-C41E-D818-213E-13861F643A16}"/>
          </ac:spMkLst>
        </pc:spChg>
        <pc:spChg chg="add mod">
          <ac:chgData name="Kunal Kunal" userId="76412d9282542e93" providerId="LiveId" clId="{75757236-136E-4C01-B630-568DFA6E4766}" dt="2025-08-11T16:58:32.162" v="5070" actId="20577"/>
          <ac:spMkLst>
            <pc:docMk/>
            <pc:sldMk cId="2394226583" sldId="279"/>
            <ac:spMk id="60" creationId="{115FBE40-21CF-D0C3-912E-63F384BAFC4F}"/>
          </ac:spMkLst>
        </pc:spChg>
        <pc:spChg chg="add mod">
          <ac:chgData name="Kunal Kunal" userId="76412d9282542e93" providerId="LiveId" clId="{75757236-136E-4C01-B630-568DFA6E4766}" dt="2025-08-10T17:33:07.555" v="3939" actId="20577"/>
          <ac:spMkLst>
            <pc:docMk/>
            <pc:sldMk cId="2394226583" sldId="279"/>
            <ac:spMk id="62" creationId="{37C946DB-903B-C2A3-D16A-06947FEEEF45}"/>
          </ac:spMkLst>
        </pc:spChg>
        <pc:spChg chg="add mod">
          <ac:chgData name="Kunal Kunal" userId="76412d9282542e93" providerId="LiveId" clId="{75757236-136E-4C01-B630-568DFA6E4766}" dt="2025-08-10T17:33:31.247" v="3948"/>
          <ac:spMkLst>
            <pc:docMk/>
            <pc:sldMk cId="2394226583" sldId="279"/>
            <ac:spMk id="63" creationId="{CB65E20B-823F-AE56-A5B7-0AFDB4958312}"/>
          </ac:spMkLst>
        </pc:spChg>
        <pc:spChg chg="add mod">
          <ac:chgData name="Kunal Kunal" userId="76412d9282542e93" providerId="LiveId" clId="{75757236-136E-4C01-B630-568DFA6E4766}" dt="2025-08-10T17:33:53.808" v="3960" actId="14100"/>
          <ac:spMkLst>
            <pc:docMk/>
            <pc:sldMk cId="2394226583" sldId="279"/>
            <ac:spMk id="1024" creationId="{22C34C25-DAB5-90E9-5763-CE4F220A19F3}"/>
          </ac:spMkLst>
        </pc:spChg>
        <pc:picChg chg="add mod ord">
          <ac:chgData name="Kunal Kunal" userId="76412d9282542e93" providerId="LiveId" clId="{75757236-136E-4C01-B630-568DFA6E4766}" dt="2025-08-10T17:27:01.252" v="3814" actId="1076"/>
          <ac:picMkLst>
            <pc:docMk/>
            <pc:sldMk cId="2394226583" sldId="279"/>
            <ac:picMk id="20" creationId="{55CF536C-D3C3-4FF7-53C4-59EBEED362C9}"/>
          </ac:picMkLst>
        </pc:picChg>
        <pc:picChg chg="add mod">
          <ac:chgData name="Kunal Kunal" userId="76412d9282542e93" providerId="LiveId" clId="{75757236-136E-4C01-B630-568DFA6E4766}" dt="2025-08-10T17:27:06.757" v="3816" actId="1076"/>
          <ac:picMkLst>
            <pc:docMk/>
            <pc:sldMk cId="2394226583" sldId="279"/>
            <ac:picMk id="22" creationId="{F4EF517B-0F55-D8BE-6A8F-066D758D5416}"/>
          </ac:picMkLst>
        </pc:picChg>
        <pc:picChg chg="add mod">
          <ac:chgData name="Kunal Kunal" userId="76412d9282542e93" providerId="LiveId" clId="{75757236-136E-4C01-B630-568DFA6E4766}" dt="2025-08-10T17:04:57.309" v="3584" actId="1076"/>
          <ac:picMkLst>
            <pc:docMk/>
            <pc:sldMk cId="2394226583" sldId="279"/>
            <ac:picMk id="34" creationId="{3A8185F8-3B62-ACD1-2AF0-15E0F3975A1D}"/>
          </ac:picMkLst>
        </pc:picChg>
        <pc:picChg chg="add mod">
          <ac:chgData name="Kunal Kunal" userId="76412d9282542e93" providerId="LiveId" clId="{75757236-136E-4C01-B630-568DFA6E4766}" dt="2025-08-10T17:03:39.179" v="3579" actId="1076"/>
          <ac:picMkLst>
            <pc:docMk/>
            <pc:sldMk cId="2394226583" sldId="279"/>
            <ac:picMk id="38" creationId="{ACE298CD-CA03-AF1E-DDA5-5232BBBC776B}"/>
          </ac:picMkLst>
        </pc:picChg>
        <pc:picChg chg="add mod">
          <ac:chgData name="Kunal Kunal" userId="76412d9282542e93" providerId="LiveId" clId="{75757236-136E-4C01-B630-568DFA6E4766}" dt="2025-08-10T17:05:53.045" v="3590" actId="1076"/>
          <ac:picMkLst>
            <pc:docMk/>
            <pc:sldMk cId="2394226583" sldId="279"/>
            <ac:picMk id="40" creationId="{051A0DA9-6BC8-A81B-DFEA-4A3791159ACE}"/>
          </ac:picMkLst>
        </pc:picChg>
        <pc:picChg chg="add mod">
          <ac:chgData name="Kunal Kunal" userId="76412d9282542e93" providerId="LiveId" clId="{75757236-136E-4C01-B630-568DFA6E4766}" dt="2025-08-10T17:06:06.985" v="3592" actId="1076"/>
          <ac:picMkLst>
            <pc:docMk/>
            <pc:sldMk cId="2394226583" sldId="279"/>
            <ac:picMk id="48" creationId="{5F7C79E8-11DC-A92C-8617-29A2318D47B7}"/>
          </ac:picMkLst>
        </pc:picChg>
        <pc:picChg chg="add mod">
          <ac:chgData name="Kunal Kunal" userId="76412d9282542e93" providerId="LiveId" clId="{75757236-136E-4C01-B630-568DFA6E4766}" dt="2025-08-11T07:54:11.950" v="4670" actId="339"/>
          <ac:picMkLst>
            <pc:docMk/>
            <pc:sldMk cId="2394226583" sldId="279"/>
            <ac:picMk id="1028" creationId="{7BDD3463-C52A-49FC-6DE7-E470D79AF83E}"/>
          </ac:picMkLst>
        </pc:picChg>
        <pc:picChg chg="add del mod">
          <ac:chgData name="Kunal Kunal" userId="76412d9282542e93" providerId="LiveId" clId="{75757236-136E-4C01-B630-568DFA6E4766}" dt="2025-08-11T07:57:49.287" v="4694" actId="14100"/>
          <ac:picMkLst>
            <pc:docMk/>
            <pc:sldMk cId="2394226583" sldId="279"/>
            <ac:picMk id="1030" creationId="{97128654-0767-F5AC-DC0B-3ED7BBF43853}"/>
          </ac:picMkLst>
        </pc:picChg>
        <pc:cxnChg chg="add mod">
          <ac:chgData name="Kunal Kunal" userId="76412d9282542e93" providerId="LiveId" clId="{75757236-136E-4C01-B630-568DFA6E4766}" dt="2025-08-11T07:57:54.301" v="4695" actId="1076"/>
          <ac:cxnSpMkLst>
            <pc:docMk/>
            <pc:sldMk cId="2394226583" sldId="279"/>
            <ac:cxnSpMk id="4" creationId="{B21916C0-7B8C-727C-16D0-31A04EDB6BC6}"/>
          </ac:cxnSpMkLst>
        </pc:cxnChg>
        <pc:cxnChg chg="add mod">
          <ac:chgData name="Kunal Kunal" userId="76412d9282542e93" providerId="LiveId" clId="{75757236-136E-4C01-B630-568DFA6E4766}" dt="2025-08-10T17:27:03.137" v="3815" actId="1076"/>
          <ac:cxnSpMkLst>
            <pc:docMk/>
            <pc:sldMk cId="2394226583" sldId="279"/>
            <ac:cxnSpMk id="55" creationId="{D44666B6-3DFE-51BD-3C04-5DF6896566C9}"/>
          </ac:cxnSpMkLst>
        </pc:cxnChg>
        <pc:cxnChg chg="add mod">
          <ac:chgData name="Kunal Kunal" userId="76412d9282542e93" providerId="LiveId" clId="{75757236-136E-4C01-B630-568DFA6E4766}" dt="2025-08-11T07:57:02.503" v="4684" actId="1076"/>
          <ac:cxnSpMkLst>
            <pc:docMk/>
            <pc:sldMk cId="2394226583" sldId="279"/>
            <ac:cxnSpMk id="56" creationId="{1518011B-9802-5FEC-BD7D-38017D64CC77}"/>
          </ac:cxnSpMkLst>
        </pc:cxnChg>
      </pc:sldChg>
      <pc:sldChg chg="addSp delSp modSp new mod setBg">
        <pc:chgData name="Kunal Kunal" userId="76412d9282542e93" providerId="LiveId" clId="{75757236-136E-4C01-B630-568DFA6E4766}" dt="2025-08-13T10:56:57.049" v="7760" actId="1076"/>
        <pc:sldMkLst>
          <pc:docMk/>
          <pc:sldMk cId="3780541975" sldId="280"/>
        </pc:sldMkLst>
        <pc:spChg chg="add mod">
          <ac:chgData name="Kunal Kunal" userId="76412d9282542e93" providerId="LiveId" clId="{75757236-136E-4C01-B630-568DFA6E4766}" dt="2025-08-10T17:58:26.378" v="4091" actId="403"/>
          <ac:spMkLst>
            <pc:docMk/>
            <pc:sldMk cId="3780541975" sldId="280"/>
            <ac:spMk id="5" creationId="{4DED94C5-4E76-D354-73C2-C2D2E68092A5}"/>
          </ac:spMkLst>
        </pc:spChg>
        <pc:spChg chg="add mod">
          <ac:chgData name="Kunal Kunal" userId="76412d9282542e93" providerId="LiveId" clId="{75757236-136E-4C01-B630-568DFA6E4766}" dt="2025-08-10T17:58:03.937" v="4083" actId="404"/>
          <ac:spMkLst>
            <pc:docMk/>
            <pc:sldMk cId="3780541975" sldId="280"/>
            <ac:spMk id="6" creationId="{0E4CE41E-8699-CD98-169F-4B3412349272}"/>
          </ac:spMkLst>
        </pc:spChg>
        <pc:spChg chg="add mod ord">
          <ac:chgData name="Kunal Kunal" userId="76412d9282542e93" providerId="LiveId" clId="{75757236-136E-4C01-B630-568DFA6E4766}" dt="2025-08-13T10:56:02.322" v="7751" actId="1076"/>
          <ac:spMkLst>
            <pc:docMk/>
            <pc:sldMk cId="3780541975" sldId="280"/>
            <ac:spMk id="7" creationId="{C6628EA1-8B29-E938-874D-C945E9FAC34E}"/>
          </ac:spMkLst>
        </pc:spChg>
        <pc:spChg chg="add mod ord">
          <ac:chgData name="Kunal Kunal" userId="76412d9282542e93" providerId="LiveId" clId="{75757236-136E-4C01-B630-568DFA6E4766}" dt="2025-08-13T10:50:54.142" v="7700" actId="1076"/>
          <ac:spMkLst>
            <pc:docMk/>
            <pc:sldMk cId="3780541975" sldId="280"/>
            <ac:spMk id="8" creationId="{61F3540B-B3FE-E68E-74BB-41FF0C53C405}"/>
          </ac:spMkLst>
        </pc:spChg>
        <pc:spChg chg="add mod ord">
          <ac:chgData name="Kunal Kunal" userId="76412d9282542e93" providerId="LiveId" clId="{75757236-136E-4C01-B630-568DFA6E4766}" dt="2025-08-13T10:55:54.688" v="7750" actId="1076"/>
          <ac:spMkLst>
            <pc:docMk/>
            <pc:sldMk cId="3780541975" sldId="280"/>
            <ac:spMk id="9" creationId="{6D3A199B-4525-7A25-0BA7-F809F6FF0E9A}"/>
          </ac:spMkLst>
        </pc:spChg>
        <pc:spChg chg="add mod ord">
          <ac:chgData name="Kunal Kunal" userId="76412d9282542e93" providerId="LiveId" clId="{75757236-136E-4C01-B630-568DFA6E4766}" dt="2025-08-13T10:53:36.895" v="7725" actId="1076"/>
          <ac:spMkLst>
            <pc:docMk/>
            <pc:sldMk cId="3780541975" sldId="280"/>
            <ac:spMk id="10" creationId="{F0B5CA14-BF40-A2E6-0B5B-D2AE022AAF11}"/>
          </ac:spMkLst>
        </pc:spChg>
        <pc:spChg chg="add mod ord">
          <ac:chgData name="Kunal Kunal" userId="76412d9282542e93" providerId="LiveId" clId="{75757236-136E-4C01-B630-568DFA6E4766}" dt="2025-08-13T10:56:57.049" v="7760" actId="1076"/>
          <ac:spMkLst>
            <pc:docMk/>
            <pc:sldMk cId="3780541975" sldId="280"/>
            <ac:spMk id="11" creationId="{2B0DEBCE-EE2B-4EA3-8959-2FD51E141414}"/>
          </ac:spMkLst>
        </pc:spChg>
        <pc:spChg chg="add mod ord">
          <ac:chgData name="Kunal Kunal" userId="76412d9282542e93" providerId="LiveId" clId="{75757236-136E-4C01-B630-568DFA6E4766}" dt="2025-08-13T10:52:46.997" v="7719" actId="1076"/>
          <ac:spMkLst>
            <pc:docMk/>
            <pc:sldMk cId="3780541975" sldId="280"/>
            <ac:spMk id="13" creationId="{5A724330-3195-5C06-0F33-1F2111BAE4DF}"/>
          </ac:spMkLst>
        </pc:spChg>
        <pc:spChg chg="add mod ord">
          <ac:chgData name="Kunal Kunal" userId="76412d9282542e93" providerId="LiveId" clId="{75757236-136E-4C01-B630-568DFA6E4766}" dt="2025-08-13T08:31:32.941" v="6813" actId="1076"/>
          <ac:spMkLst>
            <pc:docMk/>
            <pc:sldMk cId="3780541975" sldId="280"/>
            <ac:spMk id="26" creationId="{D3667CF9-D34D-175B-3CED-FBF069EF56CA}"/>
          </ac:spMkLst>
        </pc:spChg>
        <pc:spChg chg="add">
          <ac:chgData name="Kunal Kunal" userId="76412d9282542e93" providerId="LiveId" clId="{75757236-136E-4C01-B630-568DFA6E4766}" dt="2025-08-10T17:54:53.927" v="4041" actId="26606"/>
          <ac:spMkLst>
            <pc:docMk/>
            <pc:sldMk cId="3780541975" sldId="280"/>
            <ac:spMk id="2055" creationId="{42A4FC2C-047E-45A5-965D-8E1E3BF09BC6}"/>
          </ac:spMkLst>
        </pc:spChg>
        <pc:picChg chg="add mod">
          <ac:chgData name="Kunal Kunal" userId="76412d9282542e93" providerId="LiveId" clId="{75757236-136E-4C01-B630-568DFA6E4766}" dt="2025-08-13T10:55:21.232" v="7740" actId="14100"/>
          <ac:picMkLst>
            <pc:docMk/>
            <pc:sldMk cId="3780541975" sldId="280"/>
            <ac:picMk id="19" creationId="{5D8F0FB8-929F-8938-0CAF-FBED4D5B70DA}"/>
          </ac:picMkLst>
        </pc:picChg>
        <pc:picChg chg="add del mod">
          <ac:chgData name="Kunal Kunal" userId="76412d9282542e93" providerId="LiveId" clId="{75757236-136E-4C01-B630-568DFA6E4766}" dt="2025-08-13T10:52:34.895" v="7717" actId="1076"/>
          <ac:picMkLst>
            <pc:docMk/>
            <pc:sldMk cId="3780541975" sldId="280"/>
            <ac:picMk id="2050" creationId="{BA3CA2F6-A0B5-6B30-C87A-C5D5D5FF52E3}"/>
          </ac:picMkLst>
        </pc:picChg>
        <pc:picChg chg="add mod">
          <ac:chgData name="Kunal Kunal" userId="76412d9282542e93" providerId="LiveId" clId="{75757236-136E-4C01-B630-568DFA6E4766}" dt="2025-08-13T10:55:10.648" v="7738" actId="14100"/>
          <ac:picMkLst>
            <pc:docMk/>
            <pc:sldMk cId="3780541975" sldId="280"/>
            <ac:picMk id="2054" creationId="{2F6CAC9F-DA44-D890-78FA-2790881D56B5}"/>
          </ac:picMkLst>
        </pc:picChg>
        <pc:picChg chg="add mod">
          <ac:chgData name="Kunal Kunal" userId="76412d9282542e93" providerId="LiveId" clId="{75757236-136E-4C01-B630-568DFA6E4766}" dt="2025-08-13T10:50:48.681" v="7699" actId="1076"/>
          <ac:picMkLst>
            <pc:docMk/>
            <pc:sldMk cId="3780541975" sldId="280"/>
            <ac:picMk id="2060" creationId="{6535BF7F-6D72-08E0-B401-33FC5A5792ED}"/>
          </ac:picMkLst>
        </pc:picChg>
        <pc:picChg chg="add mod">
          <ac:chgData name="Kunal Kunal" userId="76412d9282542e93" providerId="LiveId" clId="{75757236-136E-4C01-B630-568DFA6E4766}" dt="2025-08-13T10:53:24.298" v="7723" actId="14100"/>
          <ac:picMkLst>
            <pc:docMk/>
            <pc:sldMk cId="3780541975" sldId="280"/>
            <ac:picMk id="2062" creationId="{E0B69562-9888-4E98-F6C3-697574FB119B}"/>
          </ac:picMkLst>
        </pc:picChg>
        <pc:picChg chg="add mod">
          <ac:chgData name="Kunal Kunal" userId="76412d9282542e93" providerId="LiveId" clId="{75757236-136E-4C01-B630-568DFA6E4766}" dt="2025-08-13T10:56:23.803" v="7754" actId="14100"/>
          <ac:picMkLst>
            <pc:docMk/>
            <pc:sldMk cId="3780541975" sldId="280"/>
            <ac:picMk id="2070" creationId="{3CB835D2-F36A-D2A5-CAFA-FF425855AE6D}"/>
          </ac:picMkLst>
        </pc:picChg>
        <pc:picChg chg="add mod">
          <ac:chgData name="Kunal Kunal" userId="76412d9282542e93" providerId="LiveId" clId="{75757236-136E-4C01-B630-568DFA6E4766}" dt="2025-08-13T10:52:42.510" v="7718" actId="1076"/>
          <ac:picMkLst>
            <pc:docMk/>
            <pc:sldMk cId="3780541975" sldId="280"/>
            <ac:picMk id="2072" creationId="{127446BC-0045-3638-6FEB-7BA088518723}"/>
          </ac:picMkLst>
        </pc:picChg>
      </pc:sldChg>
      <pc:sldChg chg="addSp delSp modSp new mod">
        <pc:chgData name="Kunal Kunal" userId="76412d9282542e93" providerId="LiveId" clId="{75757236-136E-4C01-B630-568DFA6E4766}" dt="2025-08-13T12:23:14.530" v="8034" actId="14100"/>
        <pc:sldMkLst>
          <pc:docMk/>
          <pc:sldMk cId="2711444242" sldId="281"/>
        </pc:sldMkLst>
        <pc:spChg chg="add mod">
          <ac:chgData name="Kunal Kunal" userId="76412d9282542e93" providerId="LiveId" clId="{75757236-136E-4C01-B630-568DFA6E4766}" dt="2025-08-13T12:15:39.304" v="8006" actId="1076"/>
          <ac:spMkLst>
            <pc:docMk/>
            <pc:sldMk cId="2711444242" sldId="281"/>
            <ac:spMk id="2" creationId="{585BB0BE-ED0D-6699-369B-00398CFFA4E1}"/>
          </ac:spMkLst>
        </pc:spChg>
        <pc:spChg chg="add del mod">
          <ac:chgData name="Kunal Kunal" userId="76412d9282542e93" providerId="LiveId" clId="{75757236-136E-4C01-B630-568DFA6E4766}" dt="2025-08-12T10:54:49.898" v="5079" actId="478"/>
          <ac:spMkLst>
            <pc:docMk/>
            <pc:sldMk cId="2711444242" sldId="281"/>
            <ac:spMk id="3" creationId="{60BFCD15-FDF8-E843-6299-91E4EF91DB27}"/>
          </ac:spMkLst>
        </pc:spChg>
        <pc:spChg chg="add del">
          <ac:chgData name="Kunal Kunal" userId="76412d9282542e93" providerId="LiveId" clId="{75757236-136E-4C01-B630-568DFA6E4766}" dt="2025-08-13T12:20:32.263" v="8013" actId="22"/>
          <ac:spMkLst>
            <pc:docMk/>
            <pc:sldMk cId="2711444242" sldId="281"/>
            <ac:spMk id="4" creationId="{2658D1B9-9D25-30FF-173E-17D71010A252}"/>
          </ac:spMkLst>
        </pc:spChg>
        <pc:spChg chg="add del mod">
          <ac:chgData name="Kunal Kunal" userId="76412d9282542e93" providerId="LiveId" clId="{75757236-136E-4C01-B630-568DFA6E4766}" dt="2025-08-12T11:03:46.879" v="5096" actId="478"/>
          <ac:spMkLst>
            <pc:docMk/>
            <pc:sldMk cId="2711444242" sldId="281"/>
            <ac:spMk id="5" creationId="{163D6F05-BA39-2B75-1ACF-7650EFF4893D}"/>
          </ac:spMkLst>
        </pc:spChg>
        <pc:spChg chg="add del mod">
          <ac:chgData name="Kunal Kunal" userId="76412d9282542e93" providerId="LiveId" clId="{75757236-136E-4C01-B630-568DFA6E4766}" dt="2025-08-12T10:54:37.321" v="5074" actId="478"/>
          <ac:spMkLst>
            <pc:docMk/>
            <pc:sldMk cId="2711444242" sldId="281"/>
            <ac:spMk id="6" creationId="{3A5A41A9-88A6-A05F-2BEE-766EF7F7A3C5}"/>
          </ac:spMkLst>
        </pc:spChg>
        <pc:spChg chg="add del">
          <ac:chgData name="Kunal Kunal" userId="76412d9282542e93" providerId="LiveId" clId="{75757236-136E-4C01-B630-568DFA6E4766}" dt="2025-08-13T12:20:38.365" v="8015" actId="22"/>
          <ac:spMkLst>
            <pc:docMk/>
            <pc:sldMk cId="2711444242" sldId="281"/>
            <ac:spMk id="6" creationId="{6344B9D5-669B-8F82-6050-D57AE1709BAA}"/>
          </ac:spMkLst>
        </pc:spChg>
        <pc:spChg chg="add mod ord">
          <ac:chgData name="Kunal Kunal" userId="76412d9282542e93" providerId="LiveId" clId="{75757236-136E-4C01-B630-568DFA6E4766}" dt="2025-08-13T12:16:07.904" v="8011" actId="255"/>
          <ac:spMkLst>
            <pc:docMk/>
            <pc:sldMk cId="2711444242" sldId="281"/>
            <ac:spMk id="7" creationId="{AC63E3E0-FC41-5A00-2B7F-2D238FD9F90F}"/>
          </ac:spMkLst>
        </pc:spChg>
        <pc:spChg chg="add mod">
          <ac:chgData name="Kunal Kunal" userId="76412d9282542e93" providerId="LiveId" clId="{75757236-136E-4C01-B630-568DFA6E4766}" dt="2025-08-13T12:21:39.937" v="8022" actId="207"/>
          <ac:spMkLst>
            <pc:docMk/>
            <pc:sldMk cId="2711444242" sldId="281"/>
            <ac:spMk id="9" creationId="{361F9B3B-38EF-8A37-C28F-43520CC860B0}"/>
          </ac:spMkLst>
        </pc:spChg>
        <pc:spChg chg="add mod">
          <ac:chgData name="Kunal Kunal" userId="76412d9282542e93" providerId="LiveId" clId="{75757236-136E-4C01-B630-568DFA6E4766}" dt="2025-08-13T12:21:30.344" v="8020" actId="207"/>
          <ac:spMkLst>
            <pc:docMk/>
            <pc:sldMk cId="2711444242" sldId="281"/>
            <ac:spMk id="10" creationId="{D308622D-CB3A-91B0-4AAC-60C8DD368D2B}"/>
          </ac:spMkLst>
        </pc:spChg>
        <pc:spChg chg="add mod">
          <ac:chgData name="Kunal Kunal" userId="76412d9282542e93" providerId="LiveId" clId="{75757236-136E-4C01-B630-568DFA6E4766}" dt="2025-08-13T12:13:20.344" v="7978" actId="1076"/>
          <ac:spMkLst>
            <pc:docMk/>
            <pc:sldMk cId="2711444242" sldId="281"/>
            <ac:spMk id="11" creationId="{7F76EB67-1DB5-4A05-BE2A-D7FF2FD2BC4B}"/>
          </ac:spMkLst>
        </pc:spChg>
        <pc:spChg chg="add mod">
          <ac:chgData name="Kunal Kunal" userId="76412d9282542e93" providerId="LiveId" clId="{75757236-136E-4C01-B630-568DFA6E4766}" dt="2025-08-13T12:22:51.584" v="8033" actId="1076"/>
          <ac:spMkLst>
            <pc:docMk/>
            <pc:sldMk cId="2711444242" sldId="281"/>
            <ac:spMk id="12" creationId="{EA5D3B85-8B15-6741-10EF-8E00CA7F3222}"/>
          </ac:spMkLst>
        </pc:spChg>
        <pc:graphicFrameChg chg="add mod">
          <ac:chgData name="Kunal Kunal" userId="76412d9282542e93" providerId="LiveId" clId="{75757236-136E-4C01-B630-568DFA6E4766}" dt="2025-08-12T11:03:48.517" v="5097"/>
          <ac:graphicFrameMkLst>
            <pc:docMk/>
            <pc:sldMk cId="2711444242" sldId="281"/>
            <ac:graphicFrameMk id="4" creationId="{43894C24-87D0-2624-74BF-C8CC09C57294}"/>
          </ac:graphicFrameMkLst>
        </pc:graphicFrameChg>
        <pc:graphicFrameChg chg="add mod">
          <ac:chgData name="Kunal Kunal" userId="76412d9282542e93" providerId="LiveId" clId="{75757236-136E-4C01-B630-568DFA6E4766}" dt="2025-08-12T11:03:57.032" v="5098"/>
          <ac:graphicFrameMkLst>
            <pc:docMk/>
            <pc:sldMk cId="2711444242" sldId="281"/>
            <ac:graphicFrameMk id="8" creationId="{40E6E033-DF6D-83DB-6D4E-B8C252506CDD}"/>
          </ac:graphicFrameMkLst>
        </pc:graphicFrameChg>
        <pc:graphicFrameChg chg="add del mod modGraphic">
          <ac:chgData name="Kunal Kunal" userId="76412d9282542e93" providerId="LiveId" clId="{75757236-136E-4C01-B630-568DFA6E4766}" dt="2025-08-12T11:37:19.900" v="5204" actId="1032"/>
          <ac:graphicFrameMkLst>
            <pc:docMk/>
            <pc:sldMk cId="2711444242" sldId="281"/>
            <ac:graphicFrameMk id="21" creationId="{26C641FB-1ECC-F65F-7465-9E367B569D88}"/>
          </ac:graphicFrameMkLst>
        </pc:graphicFrameChg>
        <pc:picChg chg="add mod">
          <ac:chgData name="Kunal Kunal" userId="76412d9282542e93" providerId="LiveId" clId="{75757236-136E-4C01-B630-568DFA6E4766}" dt="2025-08-13T12:21:50.311" v="8023" actId="14100"/>
          <ac:picMkLst>
            <pc:docMk/>
            <pc:sldMk cId="2711444242" sldId="281"/>
            <ac:picMk id="14" creationId="{462B5354-02F4-7D8C-9765-6CB526ED8EFA}"/>
          </ac:picMkLst>
        </pc:picChg>
        <pc:picChg chg="add mod">
          <ac:chgData name="Kunal Kunal" userId="76412d9282542e93" providerId="LiveId" clId="{75757236-136E-4C01-B630-568DFA6E4766}" dt="2025-08-13T12:22:33.873" v="8032" actId="1076"/>
          <ac:picMkLst>
            <pc:docMk/>
            <pc:sldMk cId="2711444242" sldId="281"/>
            <ac:picMk id="16" creationId="{FA2A92BB-680E-A79B-7AA2-61E1FE4B0D8B}"/>
          </ac:picMkLst>
        </pc:picChg>
        <pc:picChg chg="add mod">
          <ac:chgData name="Kunal Kunal" userId="76412d9282542e93" providerId="LiveId" clId="{75757236-136E-4C01-B630-568DFA6E4766}" dt="2025-08-13T12:22:02.941" v="8026" actId="14100"/>
          <ac:picMkLst>
            <pc:docMk/>
            <pc:sldMk cId="2711444242" sldId="281"/>
            <ac:picMk id="18" creationId="{9110F75A-B95B-9DC9-1CC5-05E3A0FC3846}"/>
          </ac:picMkLst>
        </pc:picChg>
        <pc:picChg chg="add mod">
          <ac:chgData name="Kunal Kunal" userId="76412d9282542e93" providerId="LiveId" clId="{75757236-136E-4C01-B630-568DFA6E4766}" dt="2025-08-13T12:21:59.736" v="8025" actId="14100"/>
          <ac:picMkLst>
            <pc:docMk/>
            <pc:sldMk cId="2711444242" sldId="281"/>
            <ac:picMk id="20" creationId="{57D881B3-294A-B7E9-CAEB-4A0DD323349F}"/>
          </ac:picMkLst>
        </pc:picChg>
        <pc:picChg chg="add del mod">
          <ac:chgData name="Kunal Kunal" userId="76412d9282542e93" providerId="LiveId" clId="{75757236-136E-4C01-B630-568DFA6E4766}" dt="2025-08-12T11:27:44.119" v="5151" actId="478"/>
          <ac:picMkLst>
            <pc:docMk/>
            <pc:sldMk cId="2711444242" sldId="281"/>
            <ac:picMk id="1026" creationId="{CC8640E2-5853-349F-850A-FEA0E0111380}"/>
          </ac:picMkLst>
        </pc:picChg>
        <pc:picChg chg="add mod">
          <ac:chgData name="Kunal Kunal" userId="76412d9282542e93" providerId="LiveId" clId="{75757236-136E-4C01-B630-568DFA6E4766}" dt="2025-08-13T12:23:14.530" v="8034" actId="14100"/>
          <ac:picMkLst>
            <pc:docMk/>
            <pc:sldMk cId="2711444242" sldId="281"/>
            <ac:picMk id="1028" creationId="{1FFA5B5D-2BD7-4A3A-23D1-5540E97BE078}"/>
          </ac:picMkLst>
        </pc:picChg>
        <pc:picChg chg="add del mod">
          <ac:chgData name="Kunal Kunal" userId="76412d9282542e93" providerId="LiveId" clId="{75757236-136E-4C01-B630-568DFA6E4766}" dt="2025-08-12T11:24:11.560" v="5130" actId="478"/>
          <ac:picMkLst>
            <pc:docMk/>
            <pc:sldMk cId="2711444242" sldId="281"/>
            <ac:picMk id="2050" creationId="{EF928284-30FF-B9BE-F866-1353FDE46D58}"/>
          </ac:picMkLst>
        </pc:picChg>
        <pc:picChg chg="add mod">
          <ac:chgData name="Kunal Kunal" userId="76412d9282542e93" providerId="LiveId" clId="{75757236-136E-4C01-B630-568DFA6E4766}" dt="2025-08-13T12:21:06.749" v="8019" actId="14100"/>
          <ac:picMkLst>
            <pc:docMk/>
            <pc:sldMk cId="2711444242" sldId="281"/>
            <ac:picMk id="3074" creationId="{20DDB45F-A34E-52B3-12B6-1A36860C6FB3}"/>
          </ac:picMkLst>
        </pc:picChg>
        <pc:cxnChg chg="add mod">
          <ac:chgData name="Kunal Kunal" userId="76412d9282542e93" providerId="LiveId" clId="{75757236-136E-4C01-B630-568DFA6E4766}" dt="2025-08-13T12:14:39.718" v="7991" actId="13822"/>
          <ac:cxnSpMkLst>
            <pc:docMk/>
            <pc:sldMk cId="2711444242" sldId="281"/>
            <ac:cxnSpMk id="23" creationId="{32BC20E3-3DF4-84CE-F622-932A60D37C0C}"/>
          </ac:cxnSpMkLst>
        </pc:cxnChg>
      </pc:sldChg>
      <pc:sldChg chg="addSp modSp new del">
        <pc:chgData name="Kunal Kunal" userId="76412d9282542e93" providerId="LiveId" clId="{75757236-136E-4C01-B630-568DFA6E4766}" dt="2025-08-12T19:55:33.537" v="5966" actId="2696"/>
        <pc:sldMkLst>
          <pc:docMk/>
          <pc:sldMk cId="254523806" sldId="282"/>
        </pc:sldMkLst>
        <pc:graphicFrameChg chg="add mod">
          <ac:chgData name="Kunal Kunal" userId="76412d9282542e93" providerId="LiveId" clId="{75757236-136E-4C01-B630-568DFA6E4766}" dt="2025-08-12T19:50:53.983" v="5905"/>
          <ac:graphicFrameMkLst>
            <pc:docMk/>
            <pc:sldMk cId="254523806" sldId="282"/>
            <ac:graphicFrameMk id="4" creationId="{8BCC2B20-3A2C-2A26-33E7-23C8F6204D2A}"/>
          </ac:graphicFrameMkLst>
        </pc:graphicFrameChg>
      </pc:sldChg>
      <pc:sldChg chg="modSp new del mod ord">
        <pc:chgData name="Kunal Kunal" userId="76412d9282542e93" providerId="LiveId" clId="{75757236-136E-4C01-B630-568DFA6E4766}" dt="2025-08-12T13:12:16.571" v="5596" actId="2696"/>
        <pc:sldMkLst>
          <pc:docMk/>
          <pc:sldMk cId="3393872395" sldId="282"/>
        </pc:sldMkLst>
        <pc:spChg chg="mod">
          <ac:chgData name="Kunal Kunal" userId="76412d9282542e93" providerId="LiveId" clId="{75757236-136E-4C01-B630-568DFA6E4766}" dt="2025-08-12T11:34:33.616" v="5192" actId="1076"/>
          <ac:spMkLst>
            <pc:docMk/>
            <pc:sldMk cId="3393872395" sldId="282"/>
            <ac:spMk id="2" creationId="{5056BAED-5CA8-183F-E866-1B67F11588E5}"/>
          </ac:spMkLst>
        </pc:spChg>
        <pc:spChg chg="mod">
          <ac:chgData name="Kunal Kunal" userId="76412d9282542e93" providerId="LiveId" clId="{75757236-136E-4C01-B630-568DFA6E4766}" dt="2025-08-12T11:34:29.437" v="5191" actId="122"/>
          <ac:spMkLst>
            <pc:docMk/>
            <pc:sldMk cId="3393872395" sldId="282"/>
            <ac:spMk id="3" creationId="{2937FB7D-2211-9A60-3C38-41AE9EF6DB0F}"/>
          </ac:spMkLst>
        </pc:spChg>
      </pc:sldChg>
      <pc:sldChg chg="add del">
        <pc:chgData name="Kunal Kunal" userId="76412d9282542e93" providerId="LiveId" clId="{75757236-136E-4C01-B630-568DFA6E4766}" dt="2025-08-12T13:10:37.473" v="5588" actId="2890"/>
        <pc:sldMkLst>
          <pc:docMk/>
          <pc:sldMk cId="2906338105" sldId="28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microsoft.com/office/2007/relationships/hdphoto" Target="../media/hdphoto4.wdp"/><Relationship Id="rId3" Type="http://schemas.openxmlformats.org/officeDocument/2006/relationships/image" Target="../media/image26.png"/><Relationship Id="rId7" Type="http://schemas.microsoft.com/office/2007/relationships/hdphoto" Target="../media/hdphoto1.wdp"/><Relationship Id="rId12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microsoft.com/office/2007/relationships/hdphoto" Target="../media/hdphoto3.wdp"/><Relationship Id="rId5" Type="http://schemas.openxmlformats.org/officeDocument/2006/relationships/image" Target="../media/image28.pn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lanting a tree">
            <a:extLst>
              <a:ext uri="{FF2B5EF4-FFF2-40B4-BE49-F238E27FC236}">
                <a16:creationId xmlns:a16="http://schemas.microsoft.com/office/drawing/2014/main" id="{515DEBF1-CFDB-EB7A-E95D-C7DC75DD3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2875" y="1171574"/>
            <a:ext cx="8229600" cy="627063"/>
          </a:xfrm>
        </p:spPr>
        <p:txBody>
          <a:bodyPr>
            <a:noAutofit/>
          </a:bodyPr>
          <a:lstStyle/>
          <a:p>
            <a:r>
              <a:rPr lang="de-CH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Who is MyFORESTS.ch?</a:t>
            </a:r>
            <a:br>
              <a:rPr lang="de-CH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endParaRPr sz="2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434F0-3F3B-CC71-31F0-E04E370F7343}"/>
              </a:ext>
            </a:extLst>
          </p:cNvPr>
          <p:cNvSpPr/>
          <p:nvPr/>
        </p:nvSpPr>
        <p:spPr>
          <a:xfrm>
            <a:off x="704850" y="1579563"/>
            <a:ext cx="7153275" cy="187801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An independent Swiss think tank driving ecological and social transformation. </a:t>
            </a:r>
          </a:p>
          <a:p>
            <a:endParaRPr lang="en-US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Where technology, science and local wisdom grow sustainable solutions for generations. </a:t>
            </a:r>
          </a:p>
          <a:p>
            <a:endParaRPr lang="en-US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Generated image">
            <a:extLst>
              <a:ext uri="{FF2B5EF4-FFF2-40B4-BE49-F238E27FC236}">
                <a16:creationId xmlns:a16="http://schemas.microsoft.com/office/drawing/2014/main" id="{E37C1148-1421-C3EE-7CB7-F8BC8EECF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: Diagonal Corners Rounded 12">
            <a:extLst>
              <a:ext uri="{FF2B5EF4-FFF2-40B4-BE49-F238E27FC236}">
                <a16:creationId xmlns:a16="http://schemas.microsoft.com/office/drawing/2014/main" id="{D56A6019-E288-395F-6424-E19B5FD64EA4}"/>
              </a:ext>
            </a:extLst>
          </p:cNvPr>
          <p:cNvSpPr/>
          <p:nvPr/>
        </p:nvSpPr>
        <p:spPr>
          <a:xfrm>
            <a:off x="457199" y="5816362"/>
            <a:ext cx="8229600" cy="695325"/>
          </a:xfrm>
          <a:prstGeom prst="round2Diag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Developed in 2025 by the Think Tank MyFORESTS.ch</a:t>
            </a:r>
          </a:p>
          <a:p>
            <a:endParaRPr lang="en-IN" sz="2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3" name="Rectangle: Diagonal Corners Rounded 22">
            <a:extLst>
              <a:ext uri="{FF2B5EF4-FFF2-40B4-BE49-F238E27FC236}">
                <a16:creationId xmlns:a16="http://schemas.microsoft.com/office/drawing/2014/main" id="{422A6CDE-DC78-A0FE-85CD-14BBE0422888}"/>
              </a:ext>
            </a:extLst>
          </p:cNvPr>
          <p:cNvSpPr/>
          <p:nvPr/>
        </p:nvSpPr>
        <p:spPr>
          <a:xfrm>
            <a:off x="6444604" y="4991637"/>
            <a:ext cx="1187521" cy="384559"/>
          </a:xfrm>
          <a:prstGeom prst="round2Diag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Reliability </a:t>
            </a:r>
          </a:p>
        </p:txBody>
      </p:sp>
      <p:sp>
        <p:nvSpPr>
          <p:cNvPr id="21" name="Rectangle: Diagonal Corners Rounded 20">
            <a:extLst>
              <a:ext uri="{FF2B5EF4-FFF2-40B4-BE49-F238E27FC236}">
                <a16:creationId xmlns:a16="http://schemas.microsoft.com/office/drawing/2014/main" id="{8F2CD12E-C157-32CB-A354-AC5EC234C05E}"/>
              </a:ext>
            </a:extLst>
          </p:cNvPr>
          <p:cNvSpPr/>
          <p:nvPr/>
        </p:nvSpPr>
        <p:spPr>
          <a:xfrm>
            <a:off x="7404029" y="4450027"/>
            <a:ext cx="1187521" cy="384559"/>
          </a:xfrm>
          <a:prstGeom prst="round2Diag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Language </a:t>
            </a:r>
          </a:p>
        </p:txBody>
      </p:sp>
      <p:sp>
        <p:nvSpPr>
          <p:cNvPr id="22" name="Rectangle: Diagonal Corners Rounded 21">
            <a:extLst>
              <a:ext uri="{FF2B5EF4-FFF2-40B4-BE49-F238E27FC236}">
                <a16:creationId xmlns:a16="http://schemas.microsoft.com/office/drawing/2014/main" id="{429729F7-FCB0-417D-4958-6CAEA1217D7C}"/>
              </a:ext>
            </a:extLst>
          </p:cNvPr>
          <p:cNvSpPr/>
          <p:nvPr/>
        </p:nvSpPr>
        <p:spPr>
          <a:xfrm>
            <a:off x="5611789" y="4427109"/>
            <a:ext cx="1187521" cy="384559"/>
          </a:xfrm>
          <a:prstGeom prst="round2DiagRect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Dialogue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A00456-F6AD-CCAD-0A6C-2C65D6AE533C}"/>
              </a:ext>
            </a:extLst>
          </p:cNvPr>
          <p:cNvSpPr/>
          <p:nvPr/>
        </p:nvSpPr>
        <p:spPr>
          <a:xfrm>
            <a:off x="5038566" y="1350899"/>
            <a:ext cx="3993734" cy="29081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WaKI - AI-powered Q&amp;A on WhatsApp</a:t>
            </a:r>
            <a:b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Focused on </a:t>
            </a:r>
            <a: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Environment, Education, Hygiene &amp; Water-Life</a:t>
            </a:r>
            <a:endParaRPr lang="en-IN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02B76F-9F61-C6A7-4E7F-DCD6D2F12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1915" y="2263106"/>
            <a:ext cx="2024993" cy="28379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E28C9358-E4E0-D110-6224-B7CD67B73121}"/>
              </a:ext>
            </a:extLst>
          </p:cNvPr>
          <p:cNvSpPr txBox="1">
            <a:spLocks/>
          </p:cNvSpPr>
          <p:nvPr/>
        </p:nvSpPr>
        <p:spPr>
          <a:xfrm>
            <a:off x="3092881" y="1532317"/>
            <a:ext cx="1479118" cy="709304"/>
          </a:xfrm>
          <a:prstGeom prst="snip1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KI</a:t>
            </a:r>
            <a:endParaRPr lang="en-IN" sz="6000" b="1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5" name="Plus Sign 14">
            <a:extLst>
              <a:ext uri="{FF2B5EF4-FFF2-40B4-BE49-F238E27FC236}">
                <a16:creationId xmlns:a16="http://schemas.microsoft.com/office/drawing/2014/main" id="{0063D4D5-D332-FFE0-8992-2819AF5223C8}"/>
              </a:ext>
            </a:extLst>
          </p:cNvPr>
          <p:cNvSpPr/>
          <p:nvPr/>
        </p:nvSpPr>
        <p:spPr>
          <a:xfrm>
            <a:off x="2026530" y="3043310"/>
            <a:ext cx="839644" cy="947165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AA740A-00A0-F7C8-AF48-B26FE71E3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629" y="2241622"/>
            <a:ext cx="1866282" cy="28594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6BE3C03-1F58-69C2-E25E-FD06BAE72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35" y="2697121"/>
            <a:ext cx="1406038" cy="19699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364D12D-466B-C2F0-6EA2-B8BFAE6DBE27}"/>
              </a:ext>
            </a:extLst>
          </p:cNvPr>
          <p:cNvSpPr txBox="1">
            <a:spLocks/>
          </p:cNvSpPr>
          <p:nvPr/>
        </p:nvSpPr>
        <p:spPr>
          <a:xfrm>
            <a:off x="424660" y="1504936"/>
            <a:ext cx="1479118" cy="709304"/>
          </a:xfrm>
          <a:prstGeom prst="snip1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Wa</a:t>
            </a:r>
            <a:endParaRPr lang="en-IN" sz="6000" b="1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855874-091B-3F0D-13D6-5B7494866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375103"/>
            <a:ext cx="7739785" cy="1087326"/>
          </a:xfrm>
          <a:prstGeom prst="snip1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INTRODUCING </a:t>
            </a:r>
            <a:br>
              <a:rPr lang="en-US" sz="3200" b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endParaRPr lang="en-IN" sz="3200" b="1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166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CD7A7CB3-3B9D-5D5A-834B-442C817AB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7492" y="178286"/>
            <a:ext cx="7346728" cy="8239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Why WaKI ?</a:t>
            </a:r>
            <a:b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endParaRPr lang="en-US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D680897-CB0D-FEA3-64A0-C54138433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1299" y="1873891"/>
            <a:ext cx="3854926" cy="3931849"/>
          </a:xfrm>
          <a:prstGeom prst="rect">
            <a:avLst/>
          </a:prstGeom>
          <a:ln w="3175" cap="sq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enerated image">
            <a:extLst>
              <a:ext uri="{FF2B5EF4-FFF2-40B4-BE49-F238E27FC236}">
                <a16:creationId xmlns:a16="http://schemas.microsoft.com/office/drawing/2014/main" id="{61AF66C0-A943-6E30-2107-B6A0B40D8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4900" y="919403"/>
            <a:ext cx="3997801" cy="2787062"/>
          </a:xfrm>
          <a:prstGeom prst="rect">
            <a:avLst/>
          </a:prstGeom>
          <a:ln w="3175" cap="sq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DFBDBF-2677-EC37-A760-ED99BCB07F32}"/>
              </a:ext>
            </a:extLst>
          </p:cNvPr>
          <p:cNvCxnSpPr>
            <a:cxnSpLocks/>
            <a:stCxn id="1026" idx="3"/>
          </p:cNvCxnSpPr>
          <p:nvPr/>
        </p:nvCxnSpPr>
        <p:spPr>
          <a:xfrm flipV="1">
            <a:off x="4086225" y="2828925"/>
            <a:ext cx="686573" cy="10108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2AE85A7-13AD-7F11-9FE6-6839D723FC4A}"/>
              </a:ext>
            </a:extLst>
          </p:cNvPr>
          <p:cNvCxnSpPr>
            <a:cxnSpLocks/>
            <a:stCxn id="1026" idx="3"/>
          </p:cNvCxnSpPr>
          <p:nvPr/>
        </p:nvCxnSpPr>
        <p:spPr>
          <a:xfrm>
            <a:off x="4086225" y="3839816"/>
            <a:ext cx="686573" cy="12846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032" name="Picture 8" descr="Generated image">
            <a:extLst>
              <a:ext uri="{FF2B5EF4-FFF2-40B4-BE49-F238E27FC236}">
                <a16:creationId xmlns:a16="http://schemas.microsoft.com/office/drawing/2014/main" id="{ADAC2DED-3641-071A-BDC0-4D97F61DF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3955565"/>
            <a:ext cx="3997801" cy="2724149"/>
          </a:xfrm>
          <a:prstGeom prst="rect">
            <a:avLst/>
          </a:prstGeom>
          <a:noFill/>
          <a:ln>
            <a:solidFill>
              <a:srgbClr val="00AA48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enerated image">
            <a:extLst>
              <a:ext uri="{FF2B5EF4-FFF2-40B4-BE49-F238E27FC236}">
                <a16:creationId xmlns:a16="http://schemas.microsoft.com/office/drawing/2014/main" id="{A438E3B7-A1CC-F7FC-5659-CE0539D21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54005A3A-6153-1D1B-771B-A24FCB345A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" y="179143"/>
            <a:ext cx="9143996" cy="590000"/>
          </a:xfr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                           How WaKI works ?</a:t>
            </a:r>
            <a:endParaRPr lang="en-IN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43FA09-D353-6293-D5E6-1F4E47AB2A99}"/>
              </a:ext>
            </a:extLst>
          </p:cNvPr>
          <p:cNvGrpSpPr/>
          <p:nvPr/>
        </p:nvGrpSpPr>
        <p:grpSpPr>
          <a:xfrm>
            <a:off x="194271" y="3429001"/>
            <a:ext cx="2766409" cy="2083730"/>
            <a:chOff x="-1" y="1"/>
            <a:chExt cx="4333876" cy="2924174"/>
          </a:xfrm>
          <a:solidFill>
            <a:schemeClr val="bg1"/>
          </a:solidFill>
        </p:grpSpPr>
        <p:sp>
          <p:nvSpPr>
            <p:cNvPr id="3" name="Rectangle: Single Corner Rounded 2">
              <a:extLst>
                <a:ext uri="{FF2B5EF4-FFF2-40B4-BE49-F238E27FC236}">
                  <a16:creationId xmlns:a16="http://schemas.microsoft.com/office/drawing/2014/main" id="{EBAF9422-4EE4-4D2C-DDC3-961C52E4BDA0}"/>
                </a:ext>
              </a:extLst>
            </p:cNvPr>
            <p:cNvSpPr/>
            <p:nvPr/>
          </p:nvSpPr>
          <p:spPr>
            <a:xfrm rot="16200000">
              <a:off x="704850" y="-704850"/>
              <a:ext cx="2924174" cy="4333875"/>
            </a:xfrm>
            <a:prstGeom prst="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4" name="Rectangle: Single Corner Rounded 4">
              <a:extLst>
                <a:ext uri="{FF2B5EF4-FFF2-40B4-BE49-F238E27FC236}">
                  <a16:creationId xmlns:a16="http://schemas.microsoft.com/office/drawing/2014/main" id="{41CEC0BC-673E-906C-13AD-A9B536BAAA36}"/>
                </a:ext>
              </a:extLst>
            </p:cNvPr>
            <p:cNvSpPr txBox="1"/>
            <p:nvPr/>
          </p:nvSpPr>
          <p:spPr>
            <a:xfrm>
              <a:off x="1" y="336377"/>
              <a:ext cx="4333874" cy="185675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800" kern="1200" dirty="0"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>
                  <a:solidFill>
                    <a:schemeClr val="tx1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   Multilingual Q&amp;A via WhatsApp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>
                  <a:solidFill>
                    <a:schemeClr val="tx1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Through dedicated WhatsApp number (+41 79 4227220) or based </a:t>
              </a:r>
              <a:r>
                <a:rPr lang="en-US" dirty="0">
                  <a:solidFill>
                    <a:schemeClr val="tx1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on the region </a:t>
              </a:r>
              <a:endParaRPr lang="en-IN" sz="1800" kern="1200" dirty="0"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DDFD029F-A79E-B753-82C9-2DE34A7A7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27" y="890215"/>
            <a:ext cx="1985895" cy="2468673"/>
          </a:xfrm>
          <a:prstGeom prst="rect">
            <a:avLst/>
          </a:prstGeom>
          <a:ln>
            <a:solidFill>
              <a:srgbClr val="FFC000"/>
            </a:solidFill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14A5751-9048-2AB6-191A-6C3BE5B39C1B}"/>
              </a:ext>
            </a:extLst>
          </p:cNvPr>
          <p:cNvGrpSpPr/>
          <p:nvPr/>
        </p:nvGrpSpPr>
        <p:grpSpPr>
          <a:xfrm>
            <a:off x="3175262" y="3416959"/>
            <a:ext cx="2766408" cy="2083729"/>
            <a:chOff x="-164397" y="217826"/>
            <a:chExt cx="4333874" cy="2924174"/>
          </a:xfrm>
          <a:solidFill>
            <a:schemeClr val="bg1"/>
          </a:solidFill>
        </p:grpSpPr>
        <p:sp>
          <p:nvSpPr>
            <p:cNvPr id="8" name="Rectangle: Single Corner Rounded 7">
              <a:extLst>
                <a:ext uri="{FF2B5EF4-FFF2-40B4-BE49-F238E27FC236}">
                  <a16:creationId xmlns:a16="http://schemas.microsoft.com/office/drawing/2014/main" id="{921EF372-1FE5-9786-353E-54E7555A16C4}"/>
                </a:ext>
              </a:extLst>
            </p:cNvPr>
            <p:cNvSpPr/>
            <p:nvPr/>
          </p:nvSpPr>
          <p:spPr>
            <a:xfrm rot="16200000">
              <a:off x="540453" y="-487024"/>
              <a:ext cx="2924174" cy="4333874"/>
            </a:xfrm>
            <a:prstGeom prst="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0" name="Rectangle: Single Corner Rounded 4">
              <a:extLst>
                <a:ext uri="{FF2B5EF4-FFF2-40B4-BE49-F238E27FC236}">
                  <a16:creationId xmlns:a16="http://schemas.microsoft.com/office/drawing/2014/main" id="{0E14F95D-C603-DD74-71E7-E517D25AFB82}"/>
                </a:ext>
              </a:extLst>
            </p:cNvPr>
            <p:cNvSpPr txBox="1"/>
            <p:nvPr/>
          </p:nvSpPr>
          <p:spPr>
            <a:xfrm>
              <a:off x="0" y="569157"/>
              <a:ext cx="4021578" cy="237648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en-US" dirty="0">
                  <a:solidFill>
                    <a:schemeClr val="tx1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Automatic language recognition</a:t>
              </a:r>
            </a:p>
            <a:p>
              <a:pPr lvl="0" algn="ctr">
                <a:buNone/>
              </a:pPr>
              <a:r>
                <a:rPr lang="en-US" dirty="0">
                  <a:solidFill>
                    <a:schemeClr val="tx1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Deliver clear and culturally sensitive responses.</a:t>
              </a:r>
              <a:endParaRPr lang="en-IN" dirty="0"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BECE83-C5A7-B5E1-EDDE-F4E4C4EEC035}"/>
              </a:ext>
            </a:extLst>
          </p:cNvPr>
          <p:cNvGrpSpPr/>
          <p:nvPr/>
        </p:nvGrpSpPr>
        <p:grpSpPr>
          <a:xfrm>
            <a:off x="6163010" y="3425035"/>
            <a:ext cx="2766408" cy="2087695"/>
            <a:chOff x="1308240" y="-835374"/>
            <a:chExt cx="4333874" cy="2924174"/>
          </a:xfrm>
          <a:solidFill>
            <a:schemeClr val="bg1"/>
          </a:solidFill>
        </p:grpSpPr>
        <p:sp>
          <p:nvSpPr>
            <p:cNvPr id="12" name="Rectangle: Single Corner Rounded 11">
              <a:extLst>
                <a:ext uri="{FF2B5EF4-FFF2-40B4-BE49-F238E27FC236}">
                  <a16:creationId xmlns:a16="http://schemas.microsoft.com/office/drawing/2014/main" id="{3268EE13-9EBC-4660-6152-8CD0899E69DE}"/>
                </a:ext>
              </a:extLst>
            </p:cNvPr>
            <p:cNvSpPr/>
            <p:nvPr/>
          </p:nvSpPr>
          <p:spPr>
            <a:xfrm rot="16200000">
              <a:off x="2013090" y="-1540224"/>
              <a:ext cx="2924174" cy="4333874"/>
            </a:xfrm>
            <a:prstGeom prst="rect">
              <a:avLst/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3" name="Rectangle: Single Corner Rounded 4">
              <a:extLst>
                <a:ext uri="{FF2B5EF4-FFF2-40B4-BE49-F238E27FC236}">
                  <a16:creationId xmlns:a16="http://schemas.microsoft.com/office/drawing/2014/main" id="{4785740D-64F5-F20B-CB6C-0782608E7C1E}"/>
                </a:ext>
              </a:extLst>
            </p:cNvPr>
            <p:cNvSpPr txBox="1"/>
            <p:nvPr/>
          </p:nvSpPr>
          <p:spPr>
            <a:xfrm>
              <a:off x="1488771" y="-300683"/>
              <a:ext cx="3973038" cy="21931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lvl="0" algn="ctr">
                <a:buNone/>
              </a:pPr>
              <a:r>
                <a:rPr lang="en-US" dirty="0">
                  <a:solidFill>
                    <a:schemeClr val="tx1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Answers drawn from topic specific folder stored.</a:t>
              </a:r>
            </a:p>
            <a:p>
              <a:pPr lvl="0" algn="ctr">
                <a:buNone/>
              </a:pPr>
              <a:r>
                <a:rPr lang="en-US" dirty="0">
                  <a:solidFill>
                    <a:schemeClr val="tx1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Data stored in Swiss servers and update continuously.</a:t>
              </a:r>
              <a:endParaRPr lang="en-IN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EF04DF-3D5B-18EB-F067-99ACF0673F16}"/>
              </a:ext>
            </a:extLst>
          </p:cNvPr>
          <p:cNvGrpSpPr/>
          <p:nvPr/>
        </p:nvGrpSpPr>
        <p:grpSpPr>
          <a:xfrm>
            <a:off x="630292" y="5799367"/>
            <a:ext cx="8046153" cy="879490"/>
            <a:chOff x="2143601" y="2084188"/>
            <a:chExt cx="1837372" cy="1389459"/>
          </a:xfrm>
          <a:noFill/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1B5F49E-6A4B-C73C-8987-CCAD6DF7B7C3}"/>
                </a:ext>
              </a:extLst>
            </p:cNvPr>
            <p:cNvSpPr/>
            <p:nvPr/>
          </p:nvSpPr>
          <p:spPr>
            <a:xfrm>
              <a:off x="2143601" y="2084188"/>
              <a:ext cx="1837372" cy="1389459"/>
            </a:xfrm>
            <a:prstGeom prst="roundRect">
              <a:avLst/>
            </a:prstGeom>
            <a:grpFill/>
            <a:sp3d z="152400" extrusionH="63500" prstMaterial="matte">
              <a:bevelT w="50800" h="190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3" name="Rectangle: Rounded Corners 4">
              <a:extLst>
                <a:ext uri="{FF2B5EF4-FFF2-40B4-BE49-F238E27FC236}">
                  <a16:creationId xmlns:a16="http://schemas.microsoft.com/office/drawing/2014/main" id="{53763E1E-CC8F-095B-951A-76C74F168D21}"/>
                </a:ext>
              </a:extLst>
            </p:cNvPr>
            <p:cNvSpPr txBox="1"/>
            <p:nvPr/>
          </p:nvSpPr>
          <p:spPr>
            <a:xfrm>
              <a:off x="2211429" y="2152016"/>
              <a:ext cx="1701716" cy="1253803"/>
            </a:xfrm>
            <a:prstGeom prst="rect">
              <a:avLst/>
            </a:prstGeom>
            <a:grpFill/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kern="12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Works with Microsoft Azure (GPT) and integrates WhatsApp via WATI.io</a:t>
              </a:r>
              <a:endParaRPr lang="en-IN" b="1" kern="12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040ECDFD-720A-12D5-ADE8-6483140FE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6721" y="890215"/>
            <a:ext cx="2183504" cy="2468673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CACFCDA-4AD5-4A39-E419-69B666D089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9331" y="884194"/>
            <a:ext cx="2187006" cy="2480714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90975B7-E730-71B0-C3FE-5E8C52AB60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5312" y="2236879"/>
            <a:ext cx="623909" cy="59000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4AA867A-FAB9-A9A4-6086-6EF5B2C397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6776" y="2696117"/>
            <a:ext cx="504895" cy="60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220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6DDD8BC5-2941-A080-4496-17B681BCB99F}"/>
              </a:ext>
            </a:extLst>
          </p:cNvPr>
          <p:cNvGrpSpPr/>
          <p:nvPr/>
        </p:nvGrpSpPr>
        <p:grpSpPr>
          <a:xfrm>
            <a:off x="5031755" y="104318"/>
            <a:ext cx="1274276" cy="669141"/>
            <a:chOff x="283020" y="2045487"/>
            <a:chExt cx="1274276" cy="482216"/>
          </a:xfrm>
          <a:solidFill>
            <a:srgbClr val="76E3FF"/>
          </a:solidFill>
          <a:scene3d>
            <a:camera prst="orthographicFront"/>
            <a:lightRig rig="flat" dir="t"/>
          </a:scene3d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C0F1AEF9-7EB7-7EB7-E58D-445356380082}"/>
                </a:ext>
              </a:extLst>
            </p:cNvPr>
            <p:cNvSpPr/>
            <p:nvPr/>
          </p:nvSpPr>
          <p:spPr>
            <a:xfrm rot="5400000">
              <a:off x="679050" y="1649457"/>
              <a:ext cx="482216" cy="1274276"/>
            </a:xfrm>
            <a:prstGeom prst="roundRect">
              <a:avLst/>
            </a:prstGeom>
            <a:grpFill/>
            <a:ln>
              <a:noFill/>
            </a:ln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50" name="Rectangle: Rounded Corners 4">
              <a:extLst>
                <a:ext uri="{FF2B5EF4-FFF2-40B4-BE49-F238E27FC236}">
                  <a16:creationId xmlns:a16="http://schemas.microsoft.com/office/drawing/2014/main" id="{1F930CFD-3DB1-B878-59D5-F94876DF57D9}"/>
                </a:ext>
              </a:extLst>
            </p:cNvPr>
            <p:cNvSpPr txBox="1"/>
            <p:nvPr/>
          </p:nvSpPr>
          <p:spPr>
            <a:xfrm>
              <a:off x="306560" y="2069027"/>
              <a:ext cx="1227196" cy="43513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CO2 reduction </a:t>
              </a:r>
              <a:endParaRPr lang="en-IN" sz="1200" kern="12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sp>
        <p:nvSpPr>
          <p:cNvPr id="36" name="Decagon 35">
            <a:extLst>
              <a:ext uri="{FF2B5EF4-FFF2-40B4-BE49-F238E27FC236}">
                <a16:creationId xmlns:a16="http://schemas.microsoft.com/office/drawing/2014/main" id="{23976D30-403F-7740-AD63-ADBB7C44F0F1}"/>
              </a:ext>
            </a:extLst>
          </p:cNvPr>
          <p:cNvSpPr/>
          <p:nvPr/>
        </p:nvSpPr>
        <p:spPr>
          <a:xfrm rot="5400000">
            <a:off x="4507119" y="973350"/>
            <a:ext cx="2226780" cy="2101504"/>
          </a:xfrm>
          <a:prstGeom prst="decagon">
            <a:avLst/>
          </a:prstGeom>
          <a:noFill/>
          <a:ln>
            <a:solidFill>
              <a:schemeClr val="tx2"/>
            </a:solidFill>
          </a:ln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F5874A6-B805-A2C2-1377-4FBDAEF7C8A1}"/>
              </a:ext>
            </a:extLst>
          </p:cNvPr>
          <p:cNvGrpSpPr/>
          <p:nvPr/>
        </p:nvGrpSpPr>
        <p:grpSpPr>
          <a:xfrm>
            <a:off x="2784015" y="110041"/>
            <a:ext cx="1274276" cy="669140"/>
            <a:chOff x="283020" y="2045487"/>
            <a:chExt cx="1274276" cy="482216"/>
          </a:xfrm>
          <a:solidFill>
            <a:srgbClr val="DC3939"/>
          </a:solidFill>
          <a:scene3d>
            <a:camera prst="orthographicFront"/>
            <a:lightRig rig="flat" dir="t"/>
          </a:scene3d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07BB715C-1503-C628-12DD-B8AC6B49EBEF}"/>
                </a:ext>
              </a:extLst>
            </p:cNvPr>
            <p:cNvSpPr/>
            <p:nvPr/>
          </p:nvSpPr>
          <p:spPr>
            <a:xfrm rot="5400000">
              <a:off x="679050" y="1649457"/>
              <a:ext cx="482216" cy="1274276"/>
            </a:xfrm>
            <a:prstGeom prst="roundRect">
              <a:avLst/>
            </a:prstGeom>
            <a:grpFill/>
            <a:ln>
              <a:noFill/>
            </a:ln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56" name="Rectangle: Rounded Corners 4">
              <a:extLst>
                <a:ext uri="{FF2B5EF4-FFF2-40B4-BE49-F238E27FC236}">
                  <a16:creationId xmlns:a16="http://schemas.microsoft.com/office/drawing/2014/main" id="{EAE59917-DC47-C652-823C-5227A6511D11}"/>
                </a:ext>
              </a:extLst>
            </p:cNvPr>
            <p:cNvSpPr txBox="1"/>
            <p:nvPr/>
          </p:nvSpPr>
          <p:spPr>
            <a:xfrm>
              <a:off x="306560" y="2069027"/>
              <a:ext cx="1227196" cy="43513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Climate change</a:t>
              </a:r>
              <a:endParaRPr lang="en-IN" sz="1200" kern="12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893C4E7-0F89-FB32-60D8-001520C7E551}"/>
              </a:ext>
            </a:extLst>
          </p:cNvPr>
          <p:cNvGrpSpPr/>
          <p:nvPr/>
        </p:nvGrpSpPr>
        <p:grpSpPr>
          <a:xfrm>
            <a:off x="403106" y="104319"/>
            <a:ext cx="1559603" cy="669140"/>
            <a:chOff x="283020" y="2045487"/>
            <a:chExt cx="1274276" cy="482216"/>
          </a:xfrm>
          <a:solidFill>
            <a:schemeClr val="accent6"/>
          </a:solidFill>
          <a:scene3d>
            <a:camera prst="orthographicFront"/>
            <a:lightRig rig="flat" dir="t"/>
          </a:scene3d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715C8959-ED3F-729D-E680-4D6B72ECC4A1}"/>
                </a:ext>
              </a:extLst>
            </p:cNvPr>
            <p:cNvSpPr/>
            <p:nvPr/>
          </p:nvSpPr>
          <p:spPr>
            <a:xfrm rot="5400000">
              <a:off x="679050" y="1649457"/>
              <a:ext cx="482216" cy="1274276"/>
            </a:xfrm>
            <a:prstGeom prst="roundRect">
              <a:avLst/>
            </a:prstGeom>
            <a:grpFill/>
            <a:ln>
              <a:noFill/>
            </a:ln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59" name="Rectangle: Rounded Corners 4">
              <a:extLst>
                <a:ext uri="{FF2B5EF4-FFF2-40B4-BE49-F238E27FC236}">
                  <a16:creationId xmlns:a16="http://schemas.microsoft.com/office/drawing/2014/main" id="{2319668C-936F-5F9B-559C-70F4EBBBB5EE}"/>
                </a:ext>
              </a:extLst>
            </p:cNvPr>
            <p:cNvSpPr txBox="1"/>
            <p:nvPr/>
          </p:nvSpPr>
          <p:spPr>
            <a:xfrm>
              <a:off x="306560" y="2069027"/>
              <a:ext cx="1227196" cy="43513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Water and Forest management </a:t>
              </a:r>
              <a:endParaRPr lang="en-IN" sz="1200" kern="12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FDB0E06-C71B-0EFB-4D82-A2EF95AC8F4E}"/>
              </a:ext>
            </a:extLst>
          </p:cNvPr>
          <p:cNvGrpSpPr/>
          <p:nvPr/>
        </p:nvGrpSpPr>
        <p:grpSpPr>
          <a:xfrm>
            <a:off x="494893" y="5979848"/>
            <a:ext cx="1274276" cy="676244"/>
            <a:chOff x="283020" y="2045487"/>
            <a:chExt cx="1274276" cy="482216"/>
          </a:xfrm>
          <a:solidFill>
            <a:schemeClr val="accent1"/>
          </a:solidFill>
          <a:scene3d>
            <a:camera prst="orthographicFront"/>
            <a:lightRig rig="flat" dir="t"/>
          </a:scene3d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24E394EF-19A6-4B05-E1E1-37DFFACE8C0D}"/>
                </a:ext>
              </a:extLst>
            </p:cNvPr>
            <p:cNvSpPr/>
            <p:nvPr/>
          </p:nvSpPr>
          <p:spPr>
            <a:xfrm rot="5400000">
              <a:off x="679050" y="1649457"/>
              <a:ext cx="482216" cy="1274276"/>
            </a:xfrm>
            <a:prstGeom prst="roundRect">
              <a:avLst/>
            </a:prstGeom>
            <a:grpFill/>
            <a:ln>
              <a:noFill/>
            </a:ln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62" name="Rectangle: Rounded Corners 4">
              <a:extLst>
                <a:ext uri="{FF2B5EF4-FFF2-40B4-BE49-F238E27FC236}">
                  <a16:creationId xmlns:a16="http://schemas.microsoft.com/office/drawing/2014/main" id="{5807264F-943D-D6A0-E320-7A7204C7A956}"/>
                </a:ext>
              </a:extLst>
            </p:cNvPr>
            <p:cNvSpPr txBox="1"/>
            <p:nvPr/>
          </p:nvSpPr>
          <p:spPr>
            <a:xfrm>
              <a:off x="306560" y="2069027"/>
              <a:ext cx="1227196" cy="43513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Plastic waste </a:t>
              </a:r>
              <a:endParaRPr lang="en-IN" sz="1200" kern="12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sp>
        <p:nvSpPr>
          <p:cNvPr id="11" name="Decagon 10">
            <a:extLst>
              <a:ext uri="{FF2B5EF4-FFF2-40B4-BE49-F238E27FC236}">
                <a16:creationId xmlns:a16="http://schemas.microsoft.com/office/drawing/2014/main" id="{4491B4F9-02F0-5577-8509-DDE0990BC6ED}"/>
              </a:ext>
            </a:extLst>
          </p:cNvPr>
          <p:cNvSpPr/>
          <p:nvPr/>
        </p:nvSpPr>
        <p:spPr>
          <a:xfrm rot="5400000">
            <a:off x="46424" y="963889"/>
            <a:ext cx="2207856" cy="2101504"/>
          </a:xfrm>
          <a:prstGeom prst="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IN"/>
          </a:p>
        </p:txBody>
      </p:sp>
      <p:sp>
        <p:nvSpPr>
          <p:cNvPr id="20" name="Decagon 19">
            <a:extLst>
              <a:ext uri="{FF2B5EF4-FFF2-40B4-BE49-F238E27FC236}">
                <a16:creationId xmlns:a16="http://schemas.microsoft.com/office/drawing/2014/main" id="{5BA4D330-E722-52A4-65AD-C01D676B132F}"/>
              </a:ext>
            </a:extLst>
          </p:cNvPr>
          <p:cNvSpPr/>
          <p:nvPr/>
        </p:nvSpPr>
        <p:spPr>
          <a:xfrm rot="5400000">
            <a:off x="2238135" y="989446"/>
            <a:ext cx="2226779" cy="2069311"/>
          </a:xfrm>
          <a:prstGeom prst="decagon">
            <a:avLst/>
          </a:prstGeom>
          <a:noFill/>
          <a:ln>
            <a:solidFill>
              <a:schemeClr val="accent2"/>
            </a:solidFill>
          </a:ln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24" name="Decagon 23">
            <a:extLst>
              <a:ext uri="{FF2B5EF4-FFF2-40B4-BE49-F238E27FC236}">
                <a16:creationId xmlns:a16="http://schemas.microsoft.com/office/drawing/2014/main" id="{D1DD5B07-DDFA-B739-1B1D-D5FCA97B7210}"/>
              </a:ext>
            </a:extLst>
          </p:cNvPr>
          <p:cNvSpPr/>
          <p:nvPr/>
        </p:nvSpPr>
        <p:spPr>
          <a:xfrm rot="5400000">
            <a:off x="6806028" y="999510"/>
            <a:ext cx="2226779" cy="2049182"/>
          </a:xfrm>
          <a:prstGeom prst="decagon">
            <a:avLst/>
          </a:prstGeom>
          <a:ln>
            <a:solidFill>
              <a:srgbClr val="FFC000"/>
            </a:solidFill>
          </a:ln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27" name="Decagon 26">
            <a:extLst>
              <a:ext uri="{FF2B5EF4-FFF2-40B4-BE49-F238E27FC236}">
                <a16:creationId xmlns:a16="http://schemas.microsoft.com/office/drawing/2014/main" id="{0EDC2235-ACC8-4302-BC3E-893404120014}"/>
              </a:ext>
            </a:extLst>
          </p:cNvPr>
          <p:cNvSpPr/>
          <p:nvPr/>
        </p:nvSpPr>
        <p:spPr>
          <a:xfrm rot="5400000">
            <a:off x="6842716" y="3697021"/>
            <a:ext cx="2226778" cy="2143841"/>
          </a:xfrm>
          <a:prstGeom prst="decagon">
            <a:avLst/>
          </a:prstGeom>
          <a:ln>
            <a:solidFill>
              <a:srgbClr val="7030A0"/>
            </a:solidFill>
          </a:ln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30" name="Decagon 29">
            <a:extLst>
              <a:ext uri="{FF2B5EF4-FFF2-40B4-BE49-F238E27FC236}">
                <a16:creationId xmlns:a16="http://schemas.microsoft.com/office/drawing/2014/main" id="{D5D781A7-28EA-4FF7-6F6E-3E8B09288E28}"/>
              </a:ext>
            </a:extLst>
          </p:cNvPr>
          <p:cNvSpPr/>
          <p:nvPr/>
        </p:nvSpPr>
        <p:spPr>
          <a:xfrm rot="5400000">
            <a:off x="2278482" y="3749199"/>
            <a:ext cx="2207860" cy="2052431"/>
          </a:xfrm>
          <a:prstGeom prst="decagon">
            <a:avLst/>
          </a:prstGeom>
          <a:ln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33" name="Decagon 32">
            <a:extLst>
              <a:ext uri="{FF2B5EF4-FFF2-40B4-BE49-F238E27FC236}">
                <a16:creationId xmlns:a16="http://schemas.microsoft.com/office/drawing/2014/main" id="{FCFA3239-37AC-CA2C-E6D2-D59E44274AA2}"/>
              </a:ext>
            </a:extLst>
          </p:cNvPr>
          <p:cNvSpPr/>
          <p:nvPr/>
        </p:nvSpPr>
        <p:spPr>
          <a:xfrm rot="5400000">
            <a:off x="35675" y="3724661"/>
            <a:ext cx="2207858" cy="2101505"/>
          </a:xfrm>
          <a:prstGeom prst="decagon">
            <a:avLst/>
          </a:prstGeom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36B3348-F6AF-48D3-8342-77C1FD504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77" y="1194173"/>
            <a:ext cx="1802592" cy="1676080"/>
          </a:xfrm>
          <a:prstGeom prst="rect">
            <a:avLst/>
          </a:prstGeom>
          <a:ln w="3175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811EDBB7-D1AF-EEF1-23B0-92A3EF145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9790" y="1158126"/>
            <a:ext cx="1761427" cy="1676080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20EA5B30-6F61-EDA0-F624-B3C3F3683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745" y="3874057"/>
            <a:ext cx="1780327" cy="178977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EF289E5A-8466-380D-EA07-3F9BC83804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7648" y="3965192"/>
            <a:ext cx="1769527" cy="16074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72D8AA0-BA1D-BCE8-5BF2-EFF96758CC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7385" y="1149183"/>
            <a:ext cx="1793031" cy="1793031"/>
          </a:xfrm>
          <a:prstGeom prst="rect">
            <a:avLst/>
          </a:prstGeom>
        </p:spPr>
      </p:pic>
      <p:sp>
        <p:nvSpPr>
          <p:cNvPr id="39" name="Decagon 38">
            <a:extLst>
              <a:ext uri="{FF2B5EF4-FFF2-40B4-BE49-F238E27FC236}">
                <a16:creationId xmlns:a16="http://schemas.microsoft.com/office/drawing/2014/main" id="{85709253-8554-2AB7-4941-05BBB7693DA9}"/>
              </a:ext>
            </a:extLst>
          </p:cNvPr>
          <p:cNvSpPr/>
          <p:nvPr/>
        </p:nvSpPr>
        <p:spPr>
          <a:xfrm rot="5400000">
            <a:off x="4538600" y="3720545"/>
            <a:ext cx="2219156" cy="2096793"/>
          </a:xfrm>
          <a:prstGeom prst="decagon">
            <a:avLst/>
          </a:prstGeom>
          <a:ln>
            <a:solidFill>
              <a:srgbClr val="FF0000"/>
            </a:solidFill>
          </a:ln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0C3994CA-4E42-CDE1-B5A8-BF8DC6EB7F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7391" y="3940855"/>
            <a:ext cx="1733826" cy="1631836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A45D2780-178F-680B-A3F0-DAE7BFC0BB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9216" y="3932688"/>
            <a:ext cx="1793031" cy="1685449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2AEC51F-716D-8BC6-6896-56B5EB6626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1315" y="1167674"/>
            <a:ext cx="1817297" cy="1729078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DE44A946-FEBB-4503-0C4C-A3E84F398792}"/>
              </a:ext>
            </a:extLst>
          </p:cNvPr>
          <p:cNvGrpSpPr/>
          <p:nvPr/>
        </p:nvGrpSpPr>
        <p:grpSpPr>
          <a:xfrm>
            <a:off x="7151013" y="142706"/>
            <a:ext cx="1713082" cy="669141"/>
            <a:chOff x="283020" y="2045487"/>
            <a:chExt cx="1274276" cy="482216"/>
          </a:xfrm>
          <a:solidFill>
            <a:srgbClr val="FFC000"/>
          </a:solidFill>
          <a:scene3d>
            <a:camera prst="orthographicFront"/>
            <a:lightRig rig="flat" dir="t"/>
          </a:scene3d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A00BAA92-6A16-D1E0-DB28-857B2FC77977}"/>
                </a:ext>
              </a:extLst>
            </p:cNvPr>
            <p:cNvSpPr/>
            <p:nvPr/>
          </p:nvSpPr>
          <p:spPr>
            <a:xfrm rot="5400000">
              <a:off x="679050" y="1649457"/>
              <a:ext cx="482216" cy="1274276"/>
            </a:xfrm>
            <a:prstGeom prst="roundRect">
              <a:avLst/>
            </a:prstGeom>
            <a:grpFill/>
            <a:ln>
              <a:noFill/>
            </a:ln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43" name="Rectangle: Rounded Corners 4">
              <a:extLst>
                <a:ext uri="{FF2B5EF4-FFF2-40B4-BE49-F238E27FC236}">
                  <a16:creationId xmlns:a16="http://schemas.microsoft.com/office/drawing/2014/main" id="{DFA01509-E8DB-920C-FB1D-2B76762FAF38}"/>
                </a:ext>
              </a:extLst>
            </p:cNvPr>
            <p:cNvSpPr txBox="1"/>
            <p:nvPr/>
          </p:nvSpPr>
          <p:spPr>
            <a:xfrm>
              <a:off x="306560" y="2069027"/>
              <a:ext cx="1227196" cy="43513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Animals and biodiversity </a:t>
              </a:r>
              <a:endParaRPr lang="en-IN" sz="1200" kern="12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9F56042-229F-1721-CCA6-652E75FE92EF}"/>
              </a:ext>
            </a:extLst>
          </p:cNvPr>
          <p:cNvGrpSpPr/>
          <p:nvPr/>
        </p:nvGrpSpPr>
        <p:grpSpPr>
          <a:xfrm>
            <a:off x="2886354" y="5995204"/>
            <a:ext cx="1274276" cy="645531"/>
            <a:chOff x="283020" y="2045487"/>
            <a:chExt cx="1274276" cy="482216"/>
          </a:xfrm>
          <a:solidFill>
            <a:srgbClr val="339966"/>
          </a:solidFill>
          <a:scene3d>
            <a:camera prst="orthographicFront"/>
            <a:lightRig rig="flat" dir="t"/>
          </a:scene3d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93888506-8058-5289-29C6-0D6411354EA5}"/>
                </a:ext>
              </a:extLst>
            </p:cNvPr>
            <p:cNvSpPr/>
            <p:nvPr/>
          </p:nvSpPr>
          <p:spPr>
            <a:xfrm rot="5400000">
              <a:off x="679050" y="1649457"/>
              <a:ext cx="482216" cy="1274276"/>
            </a:xfrm>
            <a:prstGeom prst="roundRect">
              <a:avLst/>
            </a:prstGeom>
            <a:grpFill/>
            <a:ln>
              <a:noFill/>
            </a:ln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46" name="Rectangle: Rounded Corners 4">
              <a:extLst>
                <a:ext uri="{FF2B5EF4-FFF2-40B4-BE49-F238E27FC236}">
                  <a16:creationId xmlns:a16="http://schemas.microsoft.com/office/drawing/2014/main" id="{690CFD47-5758-2F43-8461-C31530BE83E5}"/>
                </a:ext>
              </a:extLst>
            </p:cNvPr>
            <p:cNvSpPr txBox="1"/>
            <p:nvPr/>
          </p:nvSpPr>
          <p:spPr>
            <a:xfrm>
              <a:off x="306560" y="2069027"/>
              <a:ext cx="1227196" cy="43513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Hygiene </a:t>
              </a:r>
              <a:endParaRPr lang="en-IN" sz="1200" kern="12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5992DFE-D015-E6F8-D9A0-D7D38DE0379D}"/>
              </a:ext>
            </a:extLst>
          </p:cNvPr>
          <p:cNvGrpSpPr/>
          <p:nvPr/>
        </p:nvGrpSpPr>
        <p:grpSpPr>
          <a:xfrm>
            <a:off x="5055295" y="6010561"/>
            <a:ext cx="1274276" cy="645861"/>
            <a:chOff x="283020" y="2045487"/>
            <a:chExt cx="1274276" cy="482216"/>
          </a:xfr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333994DD-F881-F288-D28D-1BABE317BAB6}"/>
                </a:ext>
              </a:extLst>
            </p:cNvPr>
            <p:cNvSpPr/>
            <p:nvPr/>
          </p:nvSpPr>
          <p:spPr>
            <a:xfrm rot="5400000">
              <a:off x="679050" y="1649457"/>
              <a:ext cx="482216" cy="1274276"/>
            </a:xfrm>
            <a:prstGeom prst="roundRect">
              <a:avLst/>
            </a:prstGeom>
            <a:grpFill/>
            <a:ln>
              <a:noFill/>
            </a:ln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52" name="Rectangle: Rounded Corners 4">
              <a:extLst>
                <a:ext uri="{FF2B5EF4-FFF2-40B4-BE49-F238E27FC236}">
                  <a16:creationId xmlns:a16="http://schemas.microsoft.com/office/drawing/2014/main" id="{803E32AE-55F5-1013-FCAD-32AD0089BF2A}"/>
                </a:ext>
              </a:extLst>
            </p:cNvPr>
            <p:cNvSpPr txBox="1"/>
            <p:nvPr/>
          </p:nvSpPr>
          <p:spPr>
            <a:xfrm>
              <a:off x="306560" y="2069027"/>
              <a:ext cx="1227196" cy="43513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Nutrition </a:t>
              </a:r>
              <a:endParaRPr lang="en-IN" sz="1200" kern="12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943FC6F-8EEB-1FB6-08CA-0773E8BB6B68}"/>
              </a:ext>
            </a:extLst>
          </p:cNvPr>
          <p:cNvGrpSpPr/>
          <p:nvPr/>
        </p:nvGrpSpPr>
        <p:grpSpPr>
          <a:xfrm>
            <a:off x="7119217" y="6042090"/>
            <a:ext cx="1721201" cy="611702"/>
            <a:chOff x="283020" y="2045487"/>
            <a:chExt cx="1274276" cy="482216"/>
          </a:xfrm>
          <a:solidFill>
            <a:srgbClr val="975CCB"/>
          </a:solidFill>
          <a:scene3d>
            <a:camera prst="orthographicFront"/>
            <a:lightRig rig="flat" dir="t"/>
          </a:scene3d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326BB7D0-4346-2D07-6BE2-738C39FDBDC0}"/>
                </a:ext>
              </a:extLst>
            </p:cNvPr>
            <p:cNvSpPr/>
            <p:nvPr/>
          </p:nvSpPr>
          <p:spPr>
            <a:xfrm rot="5400000">
              <a:off x="679050" y="1649457"/>
              <a:ext cx="482216" cy="1274276"/>
            </a:xfrm>
            <a:prstGeom prst="roundRect">
              <a:avLst/>
            </a:prstGeom>
            <a:grpFill/>
            <a:ln>
              <a:noFill/>
            </a:ln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65" name="Rectangle: Rounded Corners 4">
              <a:extLst>
                <a:ext uri="{FF2B5EF4-FFF2-40B4-BE49-F238E27FC236}">
                  <a16:creationId xmlns:a16="http://schemas.microsoft.com/office/drawing/2014/main" id="{03F6D204-107C-547E-3AFE-28739457C522}"/>
                </a:ext>
              </a:extLst>
            </p:cNvPr>
            <p:cNvSpPr txBox="1"/>
            <p:nvPr/>
          </p:nvSpPr>
          <p:spPr>
            <a:xfrm>
              <a:off x="306560" y="2069027"/>
              <a:ext cx="1227196" cy="43513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Sustainable living </a:t>
              </a:r>
              <a:endParaRPr lang="en-IN" sz="1200" kern="1200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2868F460-44B2-41F2-CD39-C760D2D07D2E}"/>
              </a:ext>
            </a:extLst>
          </p:cNvPr>
          <p:cNvSpPr/>
          <p:nvPr/>
        </p:nvSpPr>
        <p:spPr>
          <a:xfrm>
            <a:off x="3465516" y="3169003"/>
            <a:ext cx="2096795" cy="4495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WaKI Content Areas</a:t>
            </a:r>
            <a:endParaRPr lang="en-IN" sz="1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836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artoon of a person with different colored lines">
            <a:extLst>
              <a:ext uri="{FF2B5EF4-FFF2-40B4-BE49-F238E27FC236}">
                <a16:creationId xmlns:a16="http://schemas.microsoft.com/office/drawing/2014/main" id="{19070BF9-3A52-528B-F2B0-8B5B25C8B3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22" r="3463" b="2"/>
          <a:stretch>
            <a:fillRect/>
          </a:stretch>
        </p:blipFill>
        <p:spPr>
          <a:xfrm>
            <a:off x="1143" y="1282"/>
            <a:ext cx="9143980" cy="6856718"/>
          </a:xfrm>
          <a:prstGeom prst="rect">
            <a:avLst/>
          </a:prstGeom>
          <a:solidFill>
            <a:srgbClr val="00AA48"/>
          </a:solidFill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E67166A-12B2-BD09-2A20-236CD63B6883}"/>
              </a:ext>
            </a:extLst>
          </p:cNvPr>
          <p:cNvSpPr/>
          <p:nvPr/>
        </p:nvSpPr>
        <p:spPr>
          <a:xfrm>
            <a:off x="200025" y="1952625"/>
            <a:ext cx="1409700" cy="581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Schools &amp; teachers</a:t>
            </a:r>
            <a:endParaRPr lang="en-IN" sz="1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78EE92-9EF3-B40F-3670-0E02AAF71A66}"/>
              </a:ext>
            </a:extLst>
          </p:cNvPr>
          <p:cNvSpPr/>
          <p:nvPr/>
        </p:nvSpPr>
        <p:spPr>
          <a:xfrm>
            <a:off x="7248525" y="4648200"/>
            <a:ext cx="1409700" cy="581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Children &amp; families</a:t>
            </a:r>
            <a:endParaRPr lang="en-IN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D49F6E-034B-7D10-CF10-E5C524714075}"/>
              </a:ext>
            </a:extLst>
          </p:cNvPr>
          <p:cNvSpPr/>
          <p:nvPr/>
        </p:nvSpPr>
        <p:spPr>
          <a:xfrm>
            <a:off x="7248525" y="2533650"/>
            <a:ext cx="1409700" cy="581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Sponsor foundations &amp; CSR partners </a:t>
            </a:r>
            <a:endParaRPr lang="en-IN" sz="1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C5FFD7-8B3A-9EDD-992A-77DFEC5A81CD}"/>
              </a:ext>
            </a:extLst>
          </p:cNvPr>
          <p:cNvSpPr/>
          <p:nvPr/>
        </p:nvSpPr>
        <p:spPr>
          <a:xfrm>
            <a:off x="352425" y="3903968"/>
            <a:ext cx="1409700" cy="581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Government, NGOs &amp; local partners </a:t>
            </a:r>
            <a:endParaRPr lang="en-IN" sz="1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38B3B4-5108-BBA0-39D1-3A1B05B3F9DB}"/>
              </a:ext>
            </a:extLst>
          </p:cNvPr>
          <p:cNvSpPr/>
          <p:nvPr/>
        </p:nvSpPr>
        <p:spPr>
          <a:xfrm>
            <a:off x="723900" y="5855311"/>
            <a:ext cx="1409700" cy="581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Village communities and regions </a:t>
            </a:r>
            <a:endParaRPr lang="en-IN" sz="1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394C12-149B-08B1-65EF-27B8297AEF2D}"/>
              </a:ext>
            </a:extLst>
          </p:cNvPr>
          <p:cNvSpPr/>
          <p:nvPr/>
        </p:nvSpPr>
        <p:spPr>
          <a:xfrm>
            <a:off x="3533203" y="6028043"/>
            <a:ext cx="1409700" cy="581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Airlines, airports &amp; tourism</a:t>
            </a:r>
            <a:endParaRPr lang="en-IN" sz="1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872B7B-7574-1288-6BE9-23708F091EEC}"/>
              </a:ext>
            </a:extLst>
          </p:cNvPr>
          <p:cNvSpPr/>
          <p:nvPr/>
        </p:nvSpPr>
        <p:spPr>
          <a:xfrm>
            <a:off x="6105525" y="5951843"/>
            <a:ext cx="1409700" cy="581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International institutions (UN, UNICEF)</a:t>
            </a:r>
            <a:endParaRPr lang="en-IN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CB8491-73A9-A1A2-630F-558DD8BE2D66}"/>
              </a:ext>
            </a:extLst>
          </p:cNvPr>
          <p:cNvSpPr/>
          <p:nvPr/>
        </p:nvSpPr>
        <p:spPr>
          <a:xfrm>
            <a:off x="2066925" y="269264"/>
            <a:ext cx="4743450" cy="581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Who is WaKi for ?</a:t>
            </a:r>
            <a:endParaRPr lang="en-IN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503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7BDD3463-C52A-49FC-6DE7-E470D79AF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1365E"/>
              </a:clrFrom>
              <a:clrTo>
                <a:srgbClr val="01365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95FC85-038B-9B16-675A-7AFE5C504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49" y="663576"/>
            <a:ext cx="8229600" cy="503575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Global scalability </a:t>
            </a:r>
            <a:endParaRPr lang="en-IN" sz="2400" b="1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5CF536C-D3C3-4FF7-53C4-59EBEED362C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285710" y="2716997"/>
            <a:ext cx="746344" cy="74634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4EF517B-0F55-D8BE-6A8F-066D758D541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1542492" y="2939906"/>
            <a:ext cx="746344" cy="746344"/>
          </a:xfrm>
          <a:prstGeom prst="rect">
            <a:avLst/>
          </a:prstGeom>
          <a:ln>
            <a:noFill/>
          </a:ln>
        </p:spPr>
      </p:pic>
      <p:pic>
        <p:nvPicPr>
          <p:cNvPr id="1030" name="Picture 6" descr="Globe ">
            <a:extLst>
              <a:ext uri="{FF2B5EF4-FFF2-40B4-BE49-F238E27FC236}">
                <a16:creationId xmlns:a16="http://schemas.microsoft.com/office/drawing/2014/main" id="{97128654-0767-F5AC-DC0B-3ED7BBF43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568" y="1099738"/>
            <a:ext cx="1344733" cy="128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A8185F8-3B62-ACD1-2AF0-15E0F3975A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5882" y="4546465"/>
            <a:ext cx="500333" cy="50033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CE298CD-CA03-AF1E-DDA5-5232BBBC77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662" y="2823690"/>
            <a:ext cx="503575" cy="50357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51A0DA9-6BC8-A81B-DFEA-4A3791159A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8836" y="5046798"/>
            <a:ext cx="500333" cy="46571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F7C79E8-11DC-A92C-8617-29A2318D47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72170" y="3755518"/>
            <a:ext cx="503575" cy="50357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2C692817-1F05-3CBE-AA33-3B7B9FCB4AE1}"/>
              </a:ext>
            </a:extLst>
          </p:cNvPr>
          <p:cNvSpPr/>
          <p:nvPr/>
        </p:nvSpPr>
        <p:spPr>
          <a:xfrm>
            <a:off x="3749154" y="1507408"/>
            <a:ext cx="1546698" cy="4182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WaKI </a:t>
            </a:r>
            <a:endParaRPr lang="en-IN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9EEC26C-9364-FAD2-EF48-172881BD5150}"/>
              </a:ext>
            </a:extLst>
          </p:cNvPr>
          <p:cNvSpPr/>
          <p:nvPr/>
        </p:nvSpPr>
        <p:spPr>
          <a:xfrm>
            <a:off x="129258" y="1407034"/>
            <a:ext cx="2559844" cy="11233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Country specific SIMs with regional numbers</a:t>
            </a:r>
            <a:endParaRPr lang="en-IN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4444F78-3AB9-A6D8-4DE8-E963C388A9D4}"/>
              </a:ext>
            </a:extLst>
          </p:cNvPr>
          <p:cNvSpPr/>
          <p:nvPr/>
        </p:nvSpPr>
        <p:spPr>
          <a:xfrm>
            <a:off x="6575745" y="1285291"/>
            <a:ext cx="2317405" cy="11233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Rapid global reach</a:t>
            </a:r>
          </a:p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Culturally adapted </a:t>
            </a:r>
            <a:endParaRPr lang="en-IN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A9ACDD0-C41E-D818-213E-13861F643A16}"/>
              </a:ext>
            </a:extLst>
          </p:cNvPr>
          <p:cNvSpPr/>
          <p:nvPr/>
        </p:nvSpPr>
        <p:spPr>
          <a:xfrm>
            <a:off x="6296928" y="4101814"/>
            <a:ext cx="1013215" cy="188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India </a:t>
            </a:r>
            <a:endParaRPr lang="en-IN" sz="1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44666B6-3DFE-51BD-3C04-5DF6896566C9}"/>
              </a:ext>
            </a:extLst>
          </p:cNvPr>
          <p:cNvCxnSpPr>
            <a:cxnSpLocks/>
          </p:cNvCxnSpPr>
          <p:nvPr/>
        </p:nvCxnSpPr>
        <p:spPr>
          <a:xfrm flipV="1">
            <a:off x="1050074" y="3313078"/>
            <a:ext cx="569929" cy="8046"/>
          </a:xfrm>
          <a:prstGeom prst="straightConnector1">
            <a:avLst/>
          </a:prstGeom>
          <a:ln w="38100">
            <a:solidFill>
              <a:srgbClr val="DDDDDD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518011B-9802-5FEC-BD7D-38017D64CC77}"/>
              </a:ext>
            </a:extLst>
          </p:cNvPr>
          <p:cNvCxnSpPr>
            <a:cxnSpLocks/>
          </p:cNvCxnSpPr>
          <p:nvPr/>
        </p:nvCxnSpPr>
        <p:spPr>
          <a:xfrm flipV="1">
            <a:off x="2241234" y="1796355"/>
            <a:ext cx="1762887" cy="149190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115FBE40-21CF-D0C3-912E-63F384BAFC4F}"/>
              </a:ext>
            </a:extLst>
          </p:cNvPr>
          <p:cNvSpPr/>
          <p:nvPr/>
        </p:nvSpPr>
        <p:spPr>
          <a:xfrm>
            <a:off x="1915664" y="5983575"/>
            <a:ext cx="5466862" cy="7462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First Test Regions – Spanning 4 Continents</a:t>
            </a:r>
            <a:endParaRPr lang="en-IN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7C946DB-903B-C2A3-D16A-06947FEEEF45}"/>
              </a:ext>
            </a:extLst>
          </p:cNvPr>
          <p:cNvSpPr/>
          <p:nvPr/>
        </p:nvSpPr>
        <p:spPr>
          <a:xfrm>
            <a:off x="5352152" y="4976228"/>
            <a:ext cx="1013215" cy="188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Kenya</a:t>
            </a:r>
            <a:endParaRPr lang="en-IN" sz="1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B65E20B-823F-AE56-A5B7-0AFDB4958312}"/>
              </a:ext>
            </a:extLst>
          </p:cNvPr>
          <p:cNvSpPr/>
          <p:nvPr/>
        </p:nvSpPr>
        <p:spPr>
          <a:xfrm>
            <a:off x="2433912" y="5449313"/>
            <a:ext cx="1013215" cy="188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Bolivia </a:t>
            </a:r>
            <a:endParaRPr lang="en-IN" sz="1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22C34C25-DAB5-90E9-5763-CE4F220A19F3}"/>
              </a:ext>
            </a:extLst>
          </p:cNvPr>
          <p:cNvSpPr/>
          <p:nvPr/>
        </p:nvSpPr>
        <p:spPr>
          <a:xfrm>
            <a:off x="3267098" y="2512677"/>
            <a:ext cx="1345351" cy="2771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Switzerland </a:t>
            </a:r>
            <a:endParaRPr lang="en-IN" sz="1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21916C0-7B8C-727C-16D0-31A04EDB6BC6}"/>
              </a:ext>
            </a:extLst>
          </p:cNvPr>
          <p:cNvCxnSpPr>
            <a:cxnSpLocks/>
          </p:cNvCxnSpPr>
          <p:nvPr/>
        </p:nvCxnSpPr>
        <p:spPr>
          <a:xfrm>
            <a:off x="5136698" y="1728476"/>
            <a:ext cx="1419642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226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FBE4C3A-B110-2337-317F-9233D4A81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4C55A3-50DF-7E04-4A96-B8AA7BF70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1230">
            <a:off x="1766795" y="4404946"/>
            <a:ext cx="2067205" cy="217835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8CC2DF-8091-EF2F-98A7-F5C78DB27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38232">
            <a:off x="3498090" y="1323737"/>
            <a:ext cx="2166253" cy="226974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E4CAF1-670E-A2C7-4D98-B29D9940D9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09222">
            <a:off x="181356" y="1306501"/>
            <a:ext cx="2089597" cy="226974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B285B18-CDD6-10C4-9C70-4784D16B1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7735">
            <a:off x="5385965" y="4361590"/>
            <a:ext cx="2077493" cy="21783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BE8D635-6213-EE22-7CE9-B66BE4621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8460">
            <a:off x="6997966" y="1254232"/>
            <a:ext cx="2006823" cy="226974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BBE75F9-3393-FCF6-C654-66A201B9C8FB}"/>
              </a:ext>
            </a:extLst>
          </p:cNvPr>
          <p:cNvSpPr/>
          <p:nvPr/>
        </p:nvSpPr>
        <p:spPr>
          <a:xfrm>
            <a:off x="1564955" y="260593"/>
            <a:ext cx="6032521" cy="5422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Key benefits of WaKi </a:t>
            </a:r>
            <a:endParaRPr lang="en-IN" sz="2400" b="1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BD06FF1-BFDC-B58B-2A38-FD2E867F5FFA}"/>
              </a:ext>
            </a:extLst>
          </p:cNvPr>
          <p:cNvSpPr/>
          <p:nvPr/>
        </p:nvSpPr>
        <p:spPr>
          <a:xfrm rot="16200000">
            <a:off x="8479" y="4726132"/>
            <a:ext cx="2141558" cy="666748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Free</a:t>
            </a:r>
            <a:endParaRPr lang="en-IN" sz="2400" b="1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9614D28-11A8-4831-9F95-DFC3E0E5CE9A}"/>
              </a:ext>
            </a:extLst>
          </p:cNvPr>
          <p:cNvSpPr/>
          <p:nvPr/>
        </p:nvSpPr>
        <p:spPr>
          <a:xfrm rot="16200000">
            <a:off x="1461228" y="2254568"/>
            <a:ext cx="2730229" cy="666750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24*7 availability </a:t>
            </a:r>
            <a:endParaRPr lang="en-IN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C16F871-086B-0283-6F45-C18EED0E8706}"/>
              </a:ext>
            </a:extLst>
          </p:cNvPr>
          <p:cNvSpPr/>
          <p:nvPr/>
        </p:nvSpPr>
        <p:spPr>
          <a:xfrm rot="16200000">
            <a:off x="3357617" y="4833042"/>
            <a:ext cx="2360799" cy="666749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Simple access </a:t>
            </a:r>
            <a:endParaRPr lang="en-IN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43B506E-DAEA-9733-34CC-78DA6894890F}"/>
              </a:ext>
            </a:extLst>
          </p:cNvPr>
          <p:cNvSpPr/>
          <p:nvPr/>
        </p:nvSpPr>
        <p:spPr>
          <a:xfrm rot="16200000">
            <a:off x="4864238" y="2254570"/>
            <a:ext cx="2730229" cy="666749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100+ languages </a:t>
            </a:r>
            <a:endParaRPr lang="en-IN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76C44EC-C856-11CF-55C9-B2E88A121CB7}"/>
              </a:ext>
            </a:extLst>
          </p:cNvPr>
          <p:cNvSpPr/>
          <p:nvPr/>
        </p:nvSpPr>
        <p:spPr>
          <a:xfrm rot="16200000">
            <a:off x="6705492" y="4995076"/>
            <a:ext cx="2730230" cy="666750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Content control </a:t>
            </a:r>
            <a:endParaRPr lang="en-IN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FD8CE19-38DD-9B21-1348-10762A339E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9820" y="1936734"/>
            <a:ext cx="344371" cy="38279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6EEEF9B-5436-D689-8E44-230E503E38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6701" y="1157344"/>
            <a:ext cx="382795" cy="38279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DD6F898-FB11-856A-167B-FAD1A25E76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3407" y="1134054"/>
            <a:ext cx="382795" cy="382795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C9336EF-3664-58E6-E334-A332ED480F5C}"/>
              </a:ext>
            </a:extLst>
          </p:cNvPr>
          <p:cNvCxnSpPr>
            <a:stCxn id="20" idx="3"/>
          </p:cNvCxnSpPr>
          <p:nvPr/>
        </p:nvCxnSpPr>
        <p:spPr>
          <a:xfrm flipH="1" flipV="1">
            <a:off x="1076325" y="3634920"/>
            <a:ext cx="2933" cy="35380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C856D15-A498-4664-0545-B3AE7449D6E2}"/>
              </a:ext>
            </a:extLst>
          </p:cNvPr>
          <p:cNvCxnSpPr>
            <a:cxnSpLocks/>
          </p:cNvCxnSpPr>
          <p:nvPr/>
        </p:nvCxnSpPr>
        <p:spPr>
          <a:xfrm>
            <a:off x="2819608" y="3963335"/>
            <a:ext cx="0" cy="39622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7C056C8-3B9C-953F-6FB2-871B881BFDC3}"/>
              </a:ext>
            </a:extLst>
          </p:cNvPr>
          <p:cNvCxnSpPr/>
          <p:nvPr/>
        </p:nvCxnSpPr>
        <p:spPr>
          <a:xfrm flipH="1" flipV="1">
            <a:off x="4523448" y="3646819"/>
            <a:ext cx="2933" cy="35380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76B12F6-FE44-C808-F08E-E82A31D9BD88}"/>
              </a:ext>
            </a:extLst>
          </p:cNvPr>
          <p:cNvCxnSpPr>
            <a:cxnSpLocks/>
          </p:cNvCxnSpPr>
          <p:nvPr/>
        </p:nvCxnSpPr>
        <p:spPr>
          <a:xfrm>
            <a:off x="6229352" y="3963335"/>
            <a:ext cx="0" cy="30623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9C7368A-8DF2-1A8B-6F38-EA88CCA1E303}"/>
              </a:ext>
            </a:extLst>
          </p:cNvPr>
          <p:cNvCxnSpPr/>
          <p:nvPr/>
        </p:nvCxnSpPr>
        <p:spPr>
          <a:xfrm flipH="1" flipV="1">
            <a:off x="8067674" y="3599252"/>
            <a:ext cx="2933" cy="35380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249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Generated image">
            <a:extLst>
              <a:ext uri="{FF2B5EF4-FFF2-40B4-BE49-F238E27FC236}">
                <a16:creationId xmlns:a16="http://schemas.microsoft.com/office/drawing/2014/main" id="{BA3CA2F6-A0B5-6B30-C87A-C5D5D5FF5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0" b="13544"/>
          <a:stretch>
            <a:fillRect/>
          </a:stretch>
        </p:blipFill>
        <p:spPr bwMode="auto">
          <a:xfrm>
            <a:off x="1143" y="0"/>
            <a:ext cx="9143980" cy="685671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DED94C5-4E76-D354-73C2-C2D2E68092A5}"/>
              </a:ext>
            </a:extLst>
          </p:cNvPr>
          <p:cNvSpPr/>
          <p:nvPr/>
        </p:nvSpPr>
        <p:spPr>
          <a:xfrm>
            <a:off x="3638145" y="2728609"/>
            <a:ext cx="1838528" cy="72957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WaKI</a:t>
            </a:r>
            <a:endParaRPr lang="en-IN" sz="48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CE41E-8699-CD98-169F-4B3412349272}"/>
              </a:ext>
            </a:extLst>
          </p:cNvPr>
          <p:cNvSpPr/>
          <p:nvPr/>
        </p:nvSpPr>
        <p:spPr>
          <a:xfrm>
            <a:off x="3258767" y="3429000"/>
            <a:ext cx="2597284" cy="72957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Ask. Learn. Act</a:t>
            </a:r>
            <a:endParaRPr lang="en-IN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2F6CAC9F-DA44-D890-78FA-2790881D5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0" y="585178"/>
            <a:ext cx="2733471" cy="171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6628EA1-8B29-E938-874D-C945E9FAC34E}"/>
              </a:ext>
            </a:extLst>
          </p:cNvPr>
          <p:cNvSpPr/>
          <p:nvPr/>
        </p:nvSpPr>
        <p:spPr>
          <a:xfrm>
            <a:off x="250249" y="376083"/>
            <a:ext cx="2577663" cy="1810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GeoGreenBag</a:t>
            </a:r>
            <a:r>
              <a:rPr lang="en-US" sz="1600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Reforestation &amp; climate monitoring </a:t>
            </a:r>
            <a:endParaRPr lang="en-IN" sz="1600" b="1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2060" name="Picture 12" descr="Generated image">
            <a:extLst>
              <a:ext uri="{FF2B5EF4-FFF2-40B4-BE49-F238E27FC236}">
                <a16:creationId xmlns:a16="http://schemas.microsoft.com/office/drawing/2014/main" id="{6535BF7F-6D72-08E0-B401-33FC5A579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679" y="632297"/>
            <a:ext cx="2733471" cy="167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F3540B-B3FE-E68E-74BB-41FF0C53C405}"/>
              </a:ext>
            </a:extLst>
          </p:cNvPr>
          <p:cNvSpPr/>
          <p:nvPr/>
        </p:nvSpPr>
        <p:spPr>
          <a:xfrm>
            <a:off x="6643418" y="290047"/>
            <a:ext cx="2402732" cy="2089014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MyCookWell</a:t>
            </a: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</a:p>
          <a:p>
            <a:pPr algn="ctr"/>
            <a:r>
              <a:rPr lang="en-US" sz="16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Bamboo – fired</a:t>
            </a:r>
          </a:p>
          <a:p>
            <a:pPr algn="ctr"/>
            <a:r>
              <a:rPr lang="en-US" sz="16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CO2 neutral</a:t>
            </a:r>
            <a:endParaRPr lang="en-IN" sz="16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2062" name="Picture 14" descr="Generated image">
            <a:extLst>
              <a:ext uri="{FF2B5EF4-FFF2-40B4-BE49-F238E27FC236}">
                <a16:creationId xmlns:a16="http://schemas.microsoft.com/office/drawing/2014/main" id="{E0B69562-9888-4E98-F6C3-697574FB1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679" y="2814873"/>
            <a:ext cx="2733471" cy="167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B5CA14-BF40-A2E6-0B5B-D2AE022AAF11}"/>
              </a:ext>
            </a:extLst>
          </p:cNvPr>
          <p:cNvSpPr/>
          <p:nvPr/>
        </p:nvSpPr>
        <p:spPr>
          <a:xfrm>
            <a:off x="6145773" y="2721311"/>
            <a:ext cx="3025253" cy="157588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GaiaWells</a:t>
            </a:r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r>
              <a:rPr lang="en-US" sz="16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Fresh drinking water access </a:t>
            </a:r>
            <a:endParaRPr lang="en-IN" sz="16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D8F0FB8-929F-8938-0CAF-FBED4D5B70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06" y="2728609"/>
            <a:ext cx="2731205" cy="166667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D3A199B-4525-7A25-0BA7-F809F6FF0E9A}"/>
              </a:ext>
            </a:extLst>
          </p:cNvPr>
          <p:cNvSpPr/>
          <p:nvPr/>
        </p:nvSpPr>
        <p:spPr>
          <a:xfrm>
            <a:off x="206434" y="2545624"/>
            <a:ext cx="2619899" cy="157588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MyFORESTS Academy</a:t>
            </a: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r>
              <a:rPr lang="en-US" sz="16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Nature education for all</a:t>
            </a:r>
            <a:endParaRPr lang="en-IN" sz="16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2070" name="Picture 22" descr="Generated image">
            <a:extLst>
              <a:ext uri="{FF2B5EF4-FFF2-40B4-BE49-F238E27FC236}">
                <a16:creationId xmlns:a16="http://schemas.microsoft.com/office/drawing/2014/main" id="{3CB835D2-F36A-D2A5-CAFA-FF425855A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0" y="4844714"/>
            <a:ext cx="2728483" cy="1666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B0DEBCE-EE2B-4EA3-8959-2FD51E141414}"/>
              </a:ext>
            </a:extLst>
          </p:cNvPr>
          <p:cNvSpPr/>
          <p:nvPr/>
        </p:nvSpPr>
        <p:spPr>
          <a:xfrm>
            <a:off x="-61192" y="4463289"/>
            <a:ext cx="3218104" cy="19331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Beekeeping &amp; biodiversity</a:t>
            </a: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r>
              <a:rPr lang="en-US" sz="16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(Pollination, nutrition, climate)</a:t>
            </a:r>
            <a:endParaRPr lang="en-IN" sz="16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2072" name="Picture 24" descr="Generated image">
            <a:extLst>
              <a:ext uri="{FF2B5EF4-FFF2-40B4-BE49-F238E27FC236}">
                <a16:creationId xmlns:a16="http://schemas.microsoft.com/office/drawing/2014/main" id="{127446BC-0045-3638-6FEB-7BA088518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680" y="4939183"/>
            <a:ext cx="2734614" cy="169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A724330-3195-5C06-0F33-1F2111BAE4DF}"/>
              </a:ext>
            </a:extLst>
          </p:cNvPr>
          <p:cNvSpPr/>
          <p:nvPr/>
        </p:nvSpPr>
        <p:spPr>
          <a:xfrm>
            <a:off x="6274303" y="4878428"/>
            <a:ext cx="2829034" cy="157588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FoldPod</a:t>
            </a: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</a:p>
          <a:p>
            <a:pPr algn="ctr"/>
            <a:endParaRPr 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r>
              <a:rPr lang="en-US" sz="16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(Mobile education rooms)</a:t>
            </a: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endParaRPr lang="en-IN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667CF9-D34D-175B-3CED-FBF069EF56CA}"/>
              </a:ext>
            </a:extLst>
          </p:cNvPr>
          <p:cNvSpPr/>
          <p:nvPr/>
        </p:nvSpPr>
        <p:spPr>
          <a:xfrm rot="10800000" flipV="1">
            <a:off x="3162062" y="5054161"/>
            <a:ext cx="2943463" cy="133856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5E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Direct entry in these all projects by asking simple question based on the interests !</a:t>
            </a:r>
            <a:endParaRPr lang="en-IN" sz="1600" dirty="0">
              <a:solidFill>
                <a:srgbClr val="005E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541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enerated image">
            <a:extLst>
              <a:ext uri="{FF2B5EF4-FFF2-40B4-BE49-F238E27FC236}">
                <a16:creationId xmlns:a16="http://schemas.microsoft.com/office/drawing/2014/main" id="{20DDB45F-A34E-52B3-12B6-1A36860C6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C63E3E0-FC41-5A00-2B7F-2D238FD9F90F}"/>
              </a:ext>
            </a:extLst>
          </p:cNvPr>
          <p:cNvSpPr txBox="1">
            <a:spLocks/>
          </p:cNvSpPr>
          <p:nvPr/>
        </p:nvSpPr>
        <p:spPr>
          <a:xfrm>
            <a:off x="405136" y="217979"/>
            <a:ext cx="8229600" cy="8207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Impact and potential</a:t>
            </a:r>
            <a:br>
              <a:rPr lang="en-IN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endParaRPr lang="en-IN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361F9B3B-38EF-8A37-C28F-43520CC860B0}"/>
              </a:ext>
            </a:extLst>
          </p:cNvPr>
          <p:cNvSpPr/>
          <p:nvPr/>
        </p:nvSpPr>
        <p:spPr>
          <a:xfrm>
            <a:off x="4021236" y="3627555"/>
            <a:ext cx="1101528" cy="2647453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Scales efficiently via WhatsApp technology</a:t>
            </a:r>
            <a:endParaRPr lang="en-IN" sz="1400" dirty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D308622D-CB3A-91B0-4AAC-60C8DD368D2B}"/>
              </a:ext>
            </a:extLst>
          </p:cNvPr>
          <p:cNvSpPr/>
          <p:nvPr/>
        </p:nvSpPr>
        <p:spPr>
          <a:xfrm>
            <a:off x="336108" y="3524253"/>
            <a:ext cx="1307780" cy="2647453"/>
          </a:xfrm>
          <a:prstGeom prst="upArrow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Environmental awareness &amp; skills </a:t>
            </a:r>
            <a:endParaRPr lang="en-IN" sz="1400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F76EB67-1DB5-4A05-BE2A-D7FF2FD2BC4B}"/>
              </a:ext>
            </a:extLst>
          </p:cNvPr>
          <p:cNvSpPr/>
          <p:nvPr/>
        </p:nvSpPr>
        <p:spPr>
          <a:xfrm>
            <a:off x="2330894" y="1123934"/>
            <a:ext cx="1066194" cy="2857497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Strengthens local responsibility &amp; education</a:t>
            </a:r>
            <a:endParaRPr lang="en-IN" sz="1400" dirty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EA5D3B85-8B15-6741-10EF-8E00CA7F3222}"/>
              </a:ext>
            </a:extLst>
          </p:cNvPr>
          <p:cNvSpPr/>
          <p:nvPr/>
        </p:nvSpPr>
        <p:spPr>
          <a:xfrm>
            <a:off x="5686335" y="795594"/>
            <a:ext cx="1241730" cy="3228953"/>
          </a:xfrm>
          <a:prstGeom prst="downArrow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Combines traditional knowledge with modern solutions</a:t>
            </a:r>
            <a:endParaRPr lang="en-IN" sz="1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62B5354-02F4-7D8C-9765-6CB526ED8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20" y="1133974"/>
            <a:ext cx="2300091" cy="22950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A2A92BB-680E-A79B-7AA2-61E1FE4B0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9810" y="4205128"/>
            <a:ext cx="2259572" cy="22291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110F75A-B95B-9DC9-1CC5-05E3A0FC38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0021" y="1133975"/>
            <a:ext cx="2262058" cy="23135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D881B3-294A-B7E9-CAEB-4A0DD32334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8475" y="1133975"/>
            <a:ext cx="2193605" cy="226637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FFA5B5D-2BD7-4A3A-23D1-5540E97BE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540" y="4247883"/>
            <a:ext cx="2493760" cy="222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2BC20E3-3DF4-84CE-F622-932A60D37C0C}"/>
              </a:ext>
            </a:extLst>
          </p:cNvPr>
          <p:cNvCxnSpPr/>
          <p:nvPr/>
        </p:nvCxnSpPr>
        <p:spPr>
          <a:xfrm>
            <a:off x="0" y="3781425"/>
            <a:ext cx="91440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" name="Arrow: Up 1">
            <a:extLst>
              <a:ext uri="{FF2B5EF4-FFF2-40B4-BE49-F238E27FC236}">
                <a16:creationId xmlns:a16="http://schemas.microsoft.com/office/drawing/2014/main" id="{585BB0BE-ED0D-6699-369B-00398CFFA4E1}"/>
              </a:ext>
            </a:extLst>
          </p:cNvPr>
          <p:cNvSpPr/>
          <p:nvPr/>
        </p:nvSpPr>
        <p:spPr>
          <a:xfrm>
            <a:off x="7747107" y="3457657"/>
            <a:ext cx="1101528" cy="3077885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Supports SDGs &amp; national education strategies</a:t>
            </a:r>
            <a:endParaRPr lang="en-IN" sz="1400" dirty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44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character holding a megaphone">
            <a:extLst>
              <a:ext uri="{FF2B5EF4-FFF2-40B4-BE49-F238E27FC236}">
                <a16:creationId xmlns:a16="http://schemas.microsoft.com/office/drawing/2014/main" id="{30CE5658-7EA2-24C7-70C3-9E65FBEB5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90536"/>
            <a:ext cx="9144000" cy="63674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563645-6FAD-C79A-ED83-5C616F805247}"/>
              </a:ext>
            </a:extLst>
          </p:cNvPr>
          <p:cNvSpPr/>
          <p:nvPr/>
        </p:nvSpPr>
        <p:spPr>
          <a:xfrm>
            <a:off x="6667500" y="4271963"/>
            <a:ext cx="1933575" cy="9810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ysClr val="windowText" lastClr="0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Strategic Multiplier</a:t>
            </a:r>
          </a:p>
          <a:p>
            <a:pPr algn="ctr"/>
            <a:r>
              <a:rPr lang="en-US" sz="1400" dirty="0">
                <a:solidFill>
                  <a:sysClr val="windowText" lastClr="0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(Airline’s, Universities, Embassies)</a:t>
            </a:r>
            <a:endParaRPr lang="en-IN" sz="1400" dirty="0">
              <a:solidFill>
                <a:sysClr val="windowText" lastClr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67A49F-EB56-D781-08E6-38413C7DDE7E}"/>
              </a:ext>
            </a:extLst>
          </p:cNvPr>
          <p:cNvSpPr/>
          <p:nvPr/>
        </p:nvSpPr>
        <p:spPr>
          <a:xfrm>
            <a:off x="3674267" y="5819773"/>
            <a:ext cx="1795463" cy="66675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ysClr val="windowText" lastClr="0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Pilot Country </a:t>
            </a:r>
          </a:p>
          <a:p>
            <a:pPr algn="ctr"/>
            <a:r>
              <a:rPr lang="en-US" sz="1400" dirty="0">
                <a:solidFill>
                  <a:sysClr val="windowText" lastClr="0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Education ministries, NGOs, UN partners </a:t>
            </a:r>
            <a:endParaRPr lang="en-IN" sz="1400" dirty="0">
              <a:solidFill>
                <a:sysClr val="windowText" lastClr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A361A4-E5DD-4038-64A2-2854F2F3F129}"/>
              </a:ext>
            </a:extLst>
          </p:cNvPr>
          <p:cNvSpPr/>
          <p:nvPr/>
        </p:nvSpPr>
        <p:spPr>
          <a:xfrm>
            <a:off x="695325" y="4271963"/>
            <a:ext cx="1933575" cy="9810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ysClr val="windowText" lastClr="0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Funding Partner</a:t>
            </a:r>
          </a:p>
          <a:p>
            <a:pPr algn="ctr"/>
            <a:r>
              <a:rPr lang="en-US" sz="1400" dirty="0">
                <a:solidFill>
                  <a:sysClr val="windowText" lastClr="0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Foundations, CSR, Development cooperation </a:t>
            </a:r>
            <a:endParaRPr lang="en-IN" sz="1400" dirty="0">
              <a:solidFill>
                <a:sysClr val="windowText" lastClr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7A9EC2-EDB4-7F29-15C3-B5879F75B791}"/>
              </a:ext>
            </a:extLst>
          </p:cNvPr>
          <p:cNvSpPr/>
          <p:nvPr/>
        </p:nvSpPr>
        <p:spPr>
          <a:xfrm>
            <a:off x="895349" y="6515100"/>
            <a:ext cx="7353300" cy="3714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ysClr val="windowText" lastClr="0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WaKI is ready for your country, your region, its schools, all people.</a:t>
            </a:r>
            <a:endParaRPr lang="en-IN" sz="1400" dirty="0">
              <a:solidFill>
                <a:sysClr val="windowText" lastClr="0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4000" cy="666751"/>
          </a:xfrm>
          <a:solidFill>
            <a:srgbClr val="FF9900"/>
          </a:solidFill>
          <a:ln>
            <a:noFill/>
          </a:ln>
        </p:spPr>
        <p:txBody>
          <a:bodyPr>
            <a:normAutofit fontScale="90000"/>
          </a:bodyPr>
          <a:lstStyle/>
          <a:p>
            <a:r>
              <a:rPr lang="de-CH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  </a:t>
            </a:r>
            <a:br>
              <a:rPr lang="de-CH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de-CH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de-CH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Invitation to </a:t>
            </a:r>
            <a: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participate</a:t>
            </a: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br>
              <a:rPr lang="de-CH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endParaRPr sz="1200" dirty="0">
              <a:solidFill>
                <a:srgbClr val="FF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enerated image">
            <a:extLst>
              <a:ext uri="{FF2B5EF4-FFF2-40B4-BE49-F238E27FC236}">
                <a16:creationId xmlns:a16="http://schemas.microsoft.com/office/drawing/2014/main" id="{AF9A184B-FC70-750F-E2EC-F06ECB75E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896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Thank you for your attention !</a:t>
            </a:r>
            <a:br>
              <a:rPr lang="en-US" b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endParaRPr b="1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9574"/>
            <a:ext cx="767715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WaKI sets knowledge in motion, builds wherever it can grow and thrive.</a:t>
            </a:r>
            <a:endParaRPr lang="de-DE" b="1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0">
              <a:buNone/>
            </a:pPr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0">
              <a:buNone/>
            </a:pPr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0">
              <a:buNone/>
            </a:pPr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Contact: MyFORESTS.ch | Think tank
info@myforests.ch | www.myforests.ch</a:t>
            </a:r>
            <a:endParaRPr lang="en-US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0">
              <a:buNone/>
            </a:pPr>
            <a:endParaRPr lang="de-DE" sz="2400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601ECDB-B680-9AA8-5957-9070BC1C28B5}"/>
              </a:ext>
            </a:extLst>
          </p:cNvPr>
          <p:cNvSpPr txBox="1">
            <a:spLocks/>
          </p:cNvSpPr>
          <p:nvPr/>
        </p:nvSpPr>
        <p:spPr>
          <a:xfrm>
            <a:off x="4895850" y="6288087"/>
            <a:ext cx="5353050" cy="487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i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You ask the earth answers.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2504</TotalTime>
  <Words>424</Words>
  <Application>Microsoft Office PowerPoint</Application>
  <PresentationFormat>On-screen Show (4:3)</PresentationFormat>
  <Paragraphs>126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Lucida Sans Unicode</vt:lpstr>
      <vt:lpstr>Office Theme</vt:lpstr>
      <vt:lpstr>Who is MyFORESTS.ch? </vt:lpstr>
      <vt:lpstr> INTRODUCING  </vt:lpstr>
      <vt:lpstr>Why WaKI ? </vt:lpstr>
      <vt:lpstr>PowerPoint Presentation</vt:lpstr>
      <vt:lpstr>PowerPoint Presentation</vt:lpstr>
      <vt:lpstr>PowerPoint Presentation</vt:lpstr>
      <vt:lpstr>Global scalability </vt:lpstr>
      <vt:lpstr>PowerPoint Presentation</vt:lpstr>
      <vt:lpstr>PowerPoint Presentation</vt:lpstr>
      <vt:lpstr>PowerPoint Presentation</vt:lpstr>
      <vt:lpstr>         Invitation to participate  </vt:lpstr>
      <vt:lpstr>Thank you for your attention !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Kunal Kunal</cp:lastModifiedBy>
  <cp:revision>1</cp:revision>
  <dcterms:created xsi:type="dcterms:W3CDTF">2013-01-27T09:14:16Z</dcterms:created>
  <dcterms:modified xsi:type="dcterms:W3CDTF">2025-08-13T12:23:20Z</dcterms:modified>
  <cp:category/>
</cp:coreProperties>
</file>